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17"/>
  </p:notesMasterIdLst>
  <p:sldIdLst>
    <p:sldId id="256" r:id="rId5"/>
    <p:sldId id="257" r:id="rId6"/>
    <p:sldId id="259" r:id="rId7"/>
    <p:sldId id="258" r:id="rId8"/>
    <p:sldId id="260" r:id="rId9"/>
    <p:sldId id="261" r:id="rId10"/>
    <p:sldId id="262" r:id="rId11"/>
    <p:sldId id="263" r:id="rId12"/>
    <p:sldId id="264" r:id="rId13"/>
    <p:sldId id="265" r:id="rId14"/>
    <p:sldId id="267" r:id="rId15"/>
    <p:sldId id="266" r:id="rId16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3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de-DE" sz="24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de-DE" sz="2000" b="0" strike="noStrike" spc="-1">
                <a:latin typeface="Calibri"/>
              </a:rPr>
              <a:t>Click to edit the notes format</a:t>
            </a:r>
          </a:p>
        </p:txBody>
      </p:sp>
      <p:sp>
        <p:nvSpPr>
          <p:cNvPr id="19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de-DE" sz="1400" b="0" strike="noStrike" spc="-1">
                <a:latin typeface="Calibri"/>
              </a:rPr>
              <a:t>&lt;header&gt;</a:t>
            </a:r>
          </a:p>
        </p:txBody>
      </p:sp>
      <p:sp>
        <p:nvSpPr>
          <p:cNvPr id="192" name="PlaceHolder 4"/>
          <p:cNvSpPr>
            <a:spLocks noGrp="1"/>
          </p:cNvSpPr>
          <p:nvPr>
            <p:ph type="dt" idx="13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r">
              <a:defRPr lang="de-DE" sz="1400" b="0" strike="noStrike" spc="-1">
                <a:latin typeface="Calibri"/>
              </a:defRPr>
            </a:lvl1pPr>
          </a:lstStyle>
          <a:p>
            <a:pPr algn="r"/>
            <a:r>
              <a:rPr lang="de-DE" sz="1400" b="0" strike="noStrike" spc="-1">
                <a:latin typeface="Calibri"/>
              </a:rPr>
              <a:t>&lt;date/time&gt;</a:t>
            </a:r>
          </a:p>
        </p:txBody>
      </p:sp>
      <p:sp>
        <p:nvSpPr>
          <p:cNvPr id="193" name="PlaceHolder 5"/>
          <p:cNvSpPr>
            <a:spLocks noGrp="1"/>
          </p:cNvSpPr>
          <p:nvPr>
            <p:ph type="ftr" idx="14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lang="de-DE" sz="1400" b="0" strike="noStrike" spc="-1">
                <a:latin typeface="Calibri"/>
              </a:defRPr>
            </a:lvl1pPr>
          </a:lstStyle>
          <a:p>
            <a:r>
              <a:rPr lang="de-DE" sz="1400" b="0" strike="noStrike" spc="-1">
                <a:latin typeface="Calibri"/>
              </a:rPr>
              <a:t>&lt;footer&gt;</a:t>
            </a:r>
          </a:p>
        </p:txBody>
      </p:sp>
      <p:sp>
        <p:nvSpPr>
          <p:cNvPr id="194" name="PlaceHolder 6"/>
          <p:cNvSpPr>
            <a:spLocks noGrp="1"/>
          </p:cNvSpPr>
          <p:nvPr>
            <p:ph type="sldNum" idx="1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 lang="de-DE" sz="1400" b="0" strike="noStrike" spc="-1">
                <a:latin typeface="Calibri"/>
              </a:defRPr>
            </a:lvl1pPr>
          </a:lstStyle>
          <a:p>
            <a:pPr algn="r"/>
            <a:fld id="{5465FA0B-742B-48F6-96AB-8F5A134A1D13}" type="slidenum">
              <a:rPr lang="de-DE" sz="1400" b="0" strike="noStrike" spc="-1">
                <a:latin typeface="Calibri"/>
              </a:rPr>
              <a:t>‹Nr.›</a:t>
            </a:fld>
            <a:endParaRPr lang="de-DE" sz="1400" b="0" strike="noStrike" spc="-1"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extShape 1"/>
          <p:cNvSpPr txBox="1"/>
          <p:nvPr/>
        </p:nvSpPr>
        <p:spPr>
          <a:xfrm>
            <a:off x="3852000" y="943020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A897CAAB-AE7E-4BDD-AAE7-AA047A9F95BB}" type="slidenum">
              <a:rPr lang="de-DE" sz="1200" b="0" strike="noStrike" spc="-1">
                <a:solidFill>
                  <a:srgbClr val="000000"/>
                </a:solidFill>
                <a:latin typeface="Times New Roman"/>
              </a:rPr>
              <a:t>1</a:t>
            </a:fld>
            <a:endParaRPr lang="de-DE" sz="1200" b="0" strike="noStrike" spc="-1">
              <a:latin typeface="Calibri"/>
            </a:endParaRPr>
          </a:p>
        </p:txBody>
      </p:sp>
      <p:sp>
        <p:nvSpPr>
          <p:cNvPr id="264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265" name="PlaceHolder 3"/>
          <p:cNvSpPr>
            <a:spLocks noGrp="1"/>
          </p:cNvSpPr>
          <p:nvPr>
            <p:ph type="body"/>
          </p:nvPr>
        </p:nvSpPr>
        <p:spPr>
          <a:xfrm>
            <a:off x="906480" y="4715280"/>
            <a:ext cx="4984560" cy="44665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de-DE" sz="2000" b="0" strike="noStrike" spc="-1"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906480" y="4715280"/>
            <a:ext cx="4984560" cy="446652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de-DE" sz="2000" b="0" strike="noStrike" spc="-1">
              <a:latin typeface="Calibri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de-DE" sz="2000" b="0" strike="noStrike" spc="-1">
              <a:latin typeface="Calibri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de-DE" sz="2000" b="0" strike="noStrike" spc="-1">
              <a:latin typeface="Calibri"/>
            </a:endParaRPr>
          </a:p>
        </p:txBody>
      </p:sp>
      <p:sp>
        <p:nvSpPr>
          <p:cNvPr id="268" name="TextShape 3"/>
          <p:cNvSpPr txBox="1"/>
          <p:nvPr/>
        </p:nvSpPr>
        <p:spPr>
          <a:xfrm>
            <a:off x="3852000" y="943020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0802BB98-B890-427B-B366-068787B23DCB}" type="slidenum">
              <a:rPr lang="de-DE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2</a:t>
            </a:fld>
            <a:endParaRPr lang="de-DE" sz="1200" b="0" strike="noStrike" spc="-1"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TextShape 1"/>
          <p:cNvSpPr txBox="1"/>
          <p:nvPr/>
        </p:nvSpPr>
        <p:spPr>
          <a:xfrm>
            <a:off x="3852000" y="943020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C43F61C0-FD98-46B1-B2E9-B3E9CC3D0CDB}" type="slidenum">
              <a:rPr lang="de-DE" sz="1200" b="0" strike="noStrike" spc="-1">
                <a:solidFill>
                  <a:srgbClr val="000000"/>
                </a:solidFill>
                <a:latin typeface="Times New Roman"/>
              </a:rPr>
              <a:t>12</a:t>
            </a:fld>
            <a:endParaRPr lang="de-DE" sz="1200" b="0" strike="noStrike" spc="-1">
              <a:latin typeface="Calibri"/>
            </a:endParaRPr>
          </a:p>
        </p:txBody>
      </p:sp>
      <p:sp>
        <p:nvSpPr>
          <p:cNvPr id="270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271" name="PlaceHolder 3"/>
          <p:cNvSpPr>
            <a:spLocks noGrp="1"/>
          </p:cNvSpPr>
          <p:nvPr>
            <p:ph type="body"/>
          </p:nvPr>
        </p:nvSpPr>
        <p:spPr>
          <a:xfrm>
            <a:off x="906480" y="4715280"/>
            <a:ext cx="4984560" cy="44665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de-DE" sz="2000" b="0" strike="noStrike" spc="-1"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890AF60-FA65-41D1-BD2A-A8B3AE37F9D8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2820960" y="2527200"/>
            <a:ext cx="4804920" cy="429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2820960" y="2998440"/>
            <a:ext cx="4804920" cy="429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FC4F6E7-31FE-43F5-BE7B-792C62441A77}" type="slidenum">
              <a:t>‹Nr.›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2820960" y="2527200"/>
            <a:ext cx="2344680" cy="429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5283360" y="2527200"/>
            <a:ext cx="2344680" cy="429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2820960" y="2998440"/>
            <a:ext cx="2344680" cy="429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5283360" y="2998440"/>
            <a:ext cx="2344680" cy="429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7637FAC-BA48-4A49-8531-1163D58C60C8}" type="slidenum">
              <a:t>‹Nr.›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2820960" y="2527200"/>
            <a:ext cx="1546920" cy="429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4445640" y="2527200"/>
            <a:ext cx="1546920" cy="429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6070320" y="2527200"/>
            <a:ext cx="1546920" cy="429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2820960" y="2998440"/>
            <a:ext cx="1546920" cy="429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body"/>
          </p:nvPr>
        </p:nvSpPr>
        <p:spPr>
          <a:xfrm>
            <a:off x="4445640" y="2998440"/>
            <a:ext cx="1546920" cy="429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7"/>
          <p:cNvSpPr>
            <a:spLocks noGrp="1"/>
          </p:cNvSpPr>
          <p:nvPr>
            <p:ph type="body"/>
          </p:nvPr>
        </p:nvSpPr>
        <p:spPr>
          <a:xfrm>
            <a:off x="6070320" y="2998440"/>
            <a:ext cx="1546920" cy="429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B4417A8-B3B5-4894-A45C-D3BE8A17AC88}" type="slidenum">
              <a:t>‹Nr.›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B9AD6DB-F11C-4355-BA86-7C1737B1A00C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subTitle"/>
          </p:nvPr>
        </p:nvSpPr>
        <p:spPr>
          <a:xfrm>
            <a:off x="2820960" y="2527200"/>
            <a:ext cx="4804920" cy="90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5450740C-84B4-429D-AF3D-15A71F846CE2}" type="slidenum">
              <a:t>‹Nr.›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2820960" y="2527200"/>
            <a:ext cx="4804920" cy="9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422E87F-1FBA-4F98-87F6-5E329F9A0AB8}" type="slidenum">
              <a:t>‹Nr.›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2820960" y="2527200"/>
            <a:ext cx="2344680" cy="9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283360" y="2527200"/>
            <a:ext cx="2344680" cy="9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C46B2CE-FD02-4DC4-9939-456427861DDA}" type="slidenum">
              <a:t>‹Nr.›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30A7B01-45C6-4979-9EF4-AB4568E2700D}" type="slidenum">
              <a:t>‹Nr.›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A13C9E2-41EE-422A-A181-F1CE5E0ED685}" type="slidenum">
              <a:t>‹Nr.›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2820960" y="2527200"/>
            <a:ext cx="2344680" cy="429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5283360" y="2527200"/>
            <a:ext cx="2344680" cy="9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2820960" y="2998440"/>
            <a:ext cx="2344680" cy="429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D503181-9961-4DA9-9E9B-1B6D41AC7198}" type="slidenum">
              <a:t>‹Nr.›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2820960" y="2527200"/>
            <a:ext cx="4804920" cy="90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599B08A-1FB0-4051-A0B8-DF7B8F7B03AA}" type="slidenum">
              <a:t>‹Nr.›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2820960" y="2527200"/>
            <a:ext cx="2344680" cy="9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5283360" y="2527200"/>
            <a:ext cx="2344680" cy="429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5283360" y="2998440"/>
            <a:ext cx="2344680" cy="429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5C450DD6-D9B4-4998-A87B-50690A26DE43}" type="slidenum">
              <a:t>‹Nr.›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2820960" y="2527200"/>
            <a:ext cx="2344680" cy="429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5283360" y="2527200"/>
            <a:ext cx="2344680" cy="429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2820960" y="2998440"/>
            <a:ext cx="4804920" cy="429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07725F34-3D81-4566-9407-F9446D3956E6}" type="slidenum">
              <a:t>‹Nr.›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2820960" y="2527200"/>
            <a:ext cx="4804920" cy="429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2820960" y="2998440"/>
            <a:ext cx="4804920" cy="429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574843F-EB50-4A87-AFA1-FDED5A132AF8}" type="slidenum">
              <a:t>‹Nr.›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2820960" y="2527200"/>
            <a:ext cx="2344680" cy="429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5283360" y="2527200"/>
            <a:ext cx="2344680" cy="429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2820960" y="2998440"/>
            <a:ext cx="2344680" cy="429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body"/>
          </p:nvPr>
        </p:nvSpPr>
        <p:spPr>
          <a:xfrm>
            <a:off x="5283360" y="2998440"/>
            <a:ext cx="2344680" cy="429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407A7C7-677A-4325-8DD4-D88D3722B3E8}" type="slidenum">
              <a:t>‹Nr.›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2820960" y="2527200"/>
            <a:ext cx="1546920" cy="429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445640" y="2527200"/>
            <a:ext cx="1546920" cy="429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6070320" y="2527200"/>
            <a:ext cx="1546920" cy="429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body"/>
          </p:nvPr>
        </p:nvSpPr>
        <p:spPr>
          <a:xfrm>
            <a:off x="2820960" y="2998440"/>
            <a:ext cx="1546920" cy="429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6"/>
          <p:cNvSpPr>
            <a:spLocks noGrp="1"/>
          </p:cNvSpPr>
          <p:nvPr>
            <p:ph type="body"/>
          </p:nvPr>
        </p:nvSpPr>
        <p:spPr>
          <a:xfrm>
            <a:off x="4445640" y="2998440"/>
            <a:ext cx="1546920" cy="429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7"/>
          <p:cNvSpPr>
            <a:spLocks noGrp="1"/>
          </p:cNvSpPr>
          <p:nvPr>
            <p:ph type="body"/>
          </p:nvPr>
        </p:nvSpPr>
        <p:spPr>
          <a:xfrm>
            <a:off x="6070320" y="2998440"/>
            <a:ext cx="1546920" cy="429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C11E494-4E38-462E-A1A9-588445033EB7}" type="slidenum">
              <a:t>‹Nr.›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9CB0EEAC-B3F4-4208-AA2D-667AF65244D2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subTitle"/>
          </p:nvPr>
        </p:nvSpPr>
        <p:spPr>
          <a:xfrm>
            <a:off x="2820960" y="2527200"/>
            <a:ext cx="4804920" cy="90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0AE28261-6BBC-4B94-A3C8-FBE182068F01}" type="slidenum">
              <a:t>‹Nr.›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2820960" y="2527200"/>
            <a:ext cx="4804920" cy="9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59EAF852-4BE6-4674-9300-FDC457E6F6AF}" type="slidenum">
              <a:t>‹Nr.›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2820960" y="2527200"/>
            <a:ext cx="2344680" cy="9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5283360" y="2527200"/>
            <a:ext cx="2344680" cy="9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A932D309-6702-4214-8EA4-45B5D7E547E5}" type="slidenum">
              <a:t>‹Nr.›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6E17FAE6-1516-4E1B-9DB1-947E63B268A6}" type="slidenum">
              <a:t>‹Nr.›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2820960" y="2527200"/>
            <a:ext cx="4804920" cy="9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68C519A-3C1F-464F-B0EE-E0E926E90F21}" type="slidenum">
              <a:t>‹Nr.›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D5311E25-BCA1-4B98-B5D9-93852A3ED6BF}" type="slidenum">
              <a:t>‹Nr.›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2820960" y="2527200"/>
            <a:ext cx="2344680" cy="429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5283360" y="2527200"/>
            <a:ext cx="2344680" cy="9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2820960" y="2998440"/>
            <a:ext cx="2344680" cy="429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8F244F7C-F52D-4E6C-8AAB-7CAC38DA8D45}" type="slidenum">
              <a:t>‹Nr.›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2820960" y="2527200"/>
            <a:ext cx="2344680" cy="9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5283360" y="2527200"/>
            <a:ext cx="2344680" cy="429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5283360" y="2998440"/>
            <a:ext cx="2344680" cy="429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361A5C35-E40E-4DB3-94C8-F5D1AC706952}" type="slidenum">
              <a:t>‹Nr.›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2820960" y="2527200"/>
            <a:ext cx="2344680" cy="429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5283360" y="2527200"/>
            <a:ext cx="2344680" cy="429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2820960" y="2998440"/>
            <a:ext cx="4804920" cy="429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0BA27D8F-1301-45CB-B3B7-62BF0A5D78E4}" type="slidenum">
              <a:t>‹Nr.›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2820960" y="2527200"/>
            <a:ext cx="4804920" cy="429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2820960" y="2998440"/>
            <a:ext cx="4804920" cy="429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FE9E59D4-655E-4D9F-A49A-F62D4D8FA981}" type="slidenum">
              <a:t>‹Nr.›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2820960" y="2527200"/>
            <a:ext cx="2344680" cy="429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5283360" y="2527200"/>
            <a:ext cx="2344680" cy="429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2820960" y="2998440"/>
            <a:ext cx="2344680" cy="429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5"/>
          <p:cNvSpPr>
            <a:spLocks noGrp="1"/>
          </p:cNvSpPr>
          <p:nvPr>
            <p:ph type="body"/>
          </p:nvPr>
        </p:nvSpPr>
        <p:spPr>
          <a:xfrm>
            <a:off x="5283360" y="2998440"/>
            <a:ext cx="2344680" cy="429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1F45CD3D-F7CA-4DF0-B23A-62F94482AFBD}" type="slidenum">
              <a:t>‹Nr.›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2820960" y="2527200"/>
            <a:ext cx="1546920" cy="429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445640" y="2527200"/>
            <a:ext cx="1546920" cy="429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6070320" y="2527200"/>
            <a:ext cx="1546920" cy="429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5"/>
          <p:cNvSpPr>
            <a:spLocks noGrp="1"/>
          </p:cNvSpPr>
          <p:nvPr>
            <p:ph type="body"/>
          </p:nvPr>
        </p:nvSpPr>
        <p:spPr>
          <a:xfrm>
            <a:off x="2820960" y="2998440"/>
            <a:ext cx="1546920" cy="429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6"/>
          <p:cNvSpPr>
            <a:spLocks noGrp="1"/>
          </p:cNvSpPr>
          <p:nvPr>
            <p:ph type="body"/>
          </p:nvPr>
        </p:nvSpPr>
        <p:spPr>
          <a:xfrm>
            <a:off x="4445640" y="2998440"/>
            <a:ext cx="1546920" cy="429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7"/>
          <p:cNvSpPr>
            <a:spLocks noGrp="1"/>
          </p:cNvSpPr>
          <p:nvPr>
            <p:ph type="body"/>
          </p:nvPr>
        </p:nvSpPr>
        <p:spPr>
          <a:xfrm>
            <a:off x="6070320" y="2998440"/>
            <a:ext cx="1546920" cy="429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1E97DADF-108E-479D-85F3-8E316FABD744}" type="slidenum">
              <a:t>‹Nr.›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34892D6-D6BD-4E30-B16E-77A2CD307609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subTitle"/>
          </p:nvPr>
        </p:nvSpPr>
        <p:spPr>
          <a:xfrm>
            <a:off x="2820960" y="2527200"/>
            <a:ext cx="4804920" cy="90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EB15B7A-B4D8-4479-9E99-8D6FCCBD06A1}" type="slidenum">
              <a:t>‹Nr.›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2820960" y="2527200"/>
            <a:ext cx="4804920" cy="9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9D38E2D-D049-4793-860E-5A1816F72D6C}" type="slidenum">
              <a:t>‹Nr.›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2820960" y="2527200"/>
            <a:ext cx="2344680" cy="9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283360" y="2527200"/>
            <a:ext cx="2344680" cy="9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10F524B-37D0-4CAD-A89B-D41BFC97E2E7}" type="slidenum">
              <a:t>‹Nr.›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2820960" y="2527200"/>
            <a:ext cx="2344680" cy="9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5283360" y="2527200"/>
            <a:ext cx="2344680" cy="9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3C3B91B-D149-484D-B2ED-F1FDE7FEFDC1}" type="slidenum">
              <a:t>‹Nr.›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A2ED783-58C7-4881-B455-0D4E9901CB14}" type="slidenum">
              <a:t>‹Nr.›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751C06E-95B9-4F90-8FC3-EB6221CC117F}" type="slidenum">
              <a:t>‹Nr.›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2820960" y="2527200"/>
            <a:ext cx="2344680" cy="429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5283360" y="2527200"/>
            <a:ext cx="2344680" cy="9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4"/>
          <p:cNvSpPr>
            <a:spLocks noGrp="1"/>
          </p:cNvSpPr>
          <p:nvPr>
            <p:ph type="body"/>
          </p:nvPr>
        </p:nvSpPr>
        <p:spPr>
          <a:xfrm>
            <a:off x="2820960" y="2998440"/>
            <a:ext cx="2344680" cy="429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9BB5DE6-59AC-452F-AB20-F1C17FB26C1C}" type="slidenum">
              <a:t>‹Nr.›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2820960" y="2527200"/>
            <a:ext cx="2344680" cy="9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5283360" y="2527200"/>
            <a:ext cx="2344680" cy="429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4"/>
          <p:cNvSpPr>
            <a:spLocks noGrp="1"/>
          </p:cNvSpPr>
          <p:nvPr>
            <p:ph type="body"/>
          </p:nvPr>
        </p:nvSpPr>
        <p:spPr>
          <a:xfrm>
            <a:off x="5283360" y="2998440"/>
            <a:ext cx="2344680" cy="429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7E1344B-D933-43A3-8887-85C19677A3F8}" type="slidenum">
              <a:t>‹Nr.›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2820960" y="2527200"/>
            <a:ext cx="2344680" cy="429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5283360" y="2527200"/>
            <a:ext cx="2344680" cy="429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2820960" y="2998440"/>
            <a:ext cx="4804920" cy="429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8A28BB5-F6C6-48C7-881F-32459275B173}" type="slidenum">
              <a:t>‹Nr.›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2820960" y="2527200"/>
            <a:ext cx="4804920" cy="429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2820960" y="2998440"/>
            <a:ext cx="4804920" cy="429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174D067-F028-4E40-B186-0116FE6A6B48}" type="slidenum">
              <a:t>‹Nr.›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2820960" y="2527200"/>
            <a:ext cx="2344680" cy="429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5283360" y="2527200"/>
            <a:ext cx="2344680" cy="429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 type="body"/>
          </p:nvPr>
        </p:nvSpPr>
        <p:spPr>
          <a:xfrm>
            <a:off x="2820960" y="2998440"/>
            <a:ext cx="2344680" cy="429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5"/>
          <p:cNvSpPr>
            <a:spLocks noGrp="1"/>
          </p:cNvSpPr>
          <p:nvPr>
            <p:ph type="body"/>
          </p:nvPr>
        </p:nvSpPr>
        <p:spPr>
          <a:xfrm>
            <a:off x="5283360" y="2998440"/>
            <a:ext cx="2344680" cy="429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0559A4D-1F63-4070-B72E-1AAADA3F2781}" type="slidenum">
              <a:t>‹Nr.›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2820960" y="2527200"/>
            <a:ext cx="1546920" cy="429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4445640" y="2527200"/>
            <a:ext cx="1546920" cy="429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 type="body"/>
          </p:nvPr>
        </p:nvSpPr>
        <p:spPr>
          <a:xfrm>
            <a:off x="6070320" y="2527200"/>
            <a:ext cx="1546920" cy="429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5"/>
          <p:cNvSpPr>
            <a:spLocks noGrp="1"/>
          </p:cNvSpPr>
          <p:nvPr>
            <p:ph type="body"/>
          </p:nvPr>
        </p:nvSpPr>
        <p:spPr>
          <a:xfrm>
            <a:off x="2820960" y="2998440"/>
            <a:ext cx="1546920" cy="429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6"/>
          <p:cNvSpPr>
            <a:spLocks noGrp="1"/>
          </p:cNvSpPr>
          <p:nvPr>
            <p:ph type="body"/>
          </p:nvPr>
        </p:nvSpPr>
        <p:spPr>
          <a:xfrm>
            <a:off x="4445640" y="2998440"/>
            <a:ext cx="1546920" cy="429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7"/>
          <p:cNvSpPr>
            <a:spLocks noGrp="1"/>
          </p:cNvSpPr>
          <p:nvPr>
            <p:ph type="body"/>
          </p:nvPr>
        </p:nvSpPr>
        <p:spPr>
          <a:xfrm>
            <a:off x="6070320" y="2998440"/>
            <a:ext cx="1546920" cy="429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AD48341-F15D-409A-888B-6C5E4D5FEDA0}" type="slidenum">
              <a:t>‹Nr.›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4E248AB-D42C-4646-A8D7-AD7BAF5DC67B}" type="slidenum">
              <a:t>‹Nr.›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6C4E300-3414-4DFD-862C-EC0C21720B2D}" type="slidenum">
              <a:t>‹Nr.›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2820960" y="2527200"/>
            <a:ext cx="2344680" cy="429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5283360" y="2527200"/>
            <a:ext cx="2344680" cy="9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2820960" y="2998440"/>
            <a:ext cx="2344680" cy="429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3DB7397-A907-474F-AB8F-8ED550CAE9EF}" type="slidenum">
              <a:t>‹Nr.›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2820960" y="2527200"/>
            <a:ext cx="2344680" cy="9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5283360" y="2527200"/>
            <a:ext cx="2344680" cy="429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5283360" y="2998440"/>
            <a:ext cx="2344680" cy="429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4E0FB80-AD47-4196-8E0C-F2B520E8F98E}" type="slidenum">
              <a:t>‹Nr.›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2820960" y="2527200"/>
            <a:ext cx="2344680" cy="429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283360" y="2527200"/>
            <a:ext cx="2344680" cy="429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2820960" y="2998440"/>
            <a:ext cx="4804920" cy="429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E8602FE-6449-4034-ACFB-13D758E66AC7}" type="slidenum">
              <a:t>‹Nr.›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 1"/>
          <p:cNvSpPr/>
          <p:nvPr/>
        </p:nvSpPr>
        <p:spPr>
          <a:xfrm>
            <a:off x="0" y="182520"/>
            <a:ext cx="9144000" cy="0"/>
          </a:xfrm>
          <a:prstGeom prst="line">
            <a:avLst/>
          </a:prstGeom>
          <a:ln w="9360">
            <a:solidFill>
              <a:srgbClr val="7D9AA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CustomShape 2" hidden="1"/>
          <p:cNvSpPr/>
          <p:nvPr/>
        </p:nvSpPr>
        <p:spPr>
          <a:xfrm>
            <a:off x="0" y="179280"/>
            <a:ext cx="718920" cy="178920"/>
          </a:xfrm>
          <a:prstGeom prst="rect">
            <a:avLst/>
          </a:prstGeom>
          <a:solidFill>
            <a:srgbClr val="7D9A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3" hidden="1"/>
          <p:cNvSpPr/>
          <p:nvPr/>
        </p:nvSpPr>
        <p:spPr>
          <a:xfrm>
            <a:off x="896760" y="198360"/>
            <a:ext cx="7563240" cy="15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000" b="0" strike="noStrike" spc="-1">
                <a:solidFill>
                  <a:srgbClr val="7D9AAA"/>
                </a:solidFill>
                <a:latin typeface="Arial"/>
              </a:rPr>
              <a:t>Workshop: Zukunft der Lehrevaluation - 10.12.2021</a:t>
            </a:r>
            <a:endParaRPr lang="de-DE" sz="1000" b="0" strike="noStrike" spc="-1">
              <a:latin typeface="Calibri"/>
            </a:endParaRPr>
          </a:p>
        </p:txBody>
      </p:sp>
      <p:sp>
        <p:nvSpPr>
          <p:cNvPr id="3" name="CustomShape 4" hidden="1"/>
          <p:cNvSpPr/>
          <p:nvPr/>
        </p:nvSpPr>
        <p:spPr>
          <a:xfrm>
            <a:off x="179280" y="192240"/>
            <a:ext cx="56484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ts val="499"/>
              </a:spcBef>
            </a:pPr>
            <a:r>
              <a:rPr lang="de-DE" sz="1000" b="0" strike="noStrike" spc="-1">
                <a:solidFill>
                  <a:srgbClr val="FFFFFF"/>
                </a:solidFill>
                <a:latin typeface="Arial"/>
              </a:rPr>
              <a:t>Seite </a:t>
            </a:r>
            <a:fld id="{D18BB7D7-9F88-4644-BF6C-096F45B704EF}" type="slidenum">
              <a:rPr lang="de-DE" sz="1000" b="0" strike="noStrike" spc="-1">
                <a:solidFill>
                  <a:srgbClr val="FFFFFF"/>
                </a:solidFill>
                <a:latin typeface="Arial"/>
              </a:rPr>
              <a:t>‹Nr.›</a:t>
            </a:fld>
            <a:endParaRPr lang="de-DE" sz="1000" b="0" strike="noStrike" spc="-1">
              <a:latin typeface="Calibri"/>
            </a:endParaRPr>
          </a:p>
        </p:txBody>
      </p:sp>
      <p:sp>
        <p:nvSpPr>
          <p:cNvPr id="4" name="Line 5"/>
          <p:cNvSpPr/>
          <p:nvPr/>
        </p:nvSpPr>
        <p:spPr>
          <a:xfrm>
            <a:off x="0" y="1750680"/>
            <a:ext cx="9144000" cy="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Line 6"/>
          <p:cNvSpPr/>
          <p:nvPr/>
        </p:nvSpPr>
        <p:spPr>
          <a:xfrm flipV="1">
            <a:off x="900000" y="18720"/>
            <a:ext cx="0" cy="683748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PlaceHolder 7"/>
          <p:cNvSpPr>
            <a:spLocks noGrp="1"/>
          </p:cNvSpPr>
          <p:nvPr>
            <p:ph type="dt" idx="1"/>
          </p:nvPr>
        </p:nvSpPr>
        <p:spPr>
          <a:xfrm>
            <a:off x="457200" y="6265800"/>
            <a:ext cx="2133360" cy="4759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de-DE" sz="1400" b="0" strike="noStrike" spc="-1">
                <a:latin typeface="Calibri"/>
              </a:defRPr>
            </a:lvl1pPr>
          </a:lstStyle>
          <a:p>
            <a:r>
              <a:rPr lang="de-DE" sz="1400" b="0" strike="noStrike" spc="-1">
                <a:latin typeface="Calibri"/>
              </a:rPr>
              <a:t>&lt;date/time&gt;</a:t>
            </a:r>
          </a:p>
        </p:txBody>
      </p:sp>
      <p:sp>
        <p:nvSpPr>
          <p:cNvPr id="7" name="PlaceHolder 8"/>
          <p:cNvSpPr>
            <a:spLocks noGrp="1"/>
          </p:cNvSpPr>
          <p:nvPr>
            <p:ph type="ftr" idx="2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de-DE" sz="1400" b="0" strike="noStrike" spc="-1">
                <a:latin typeface="Calibri"/>
              </a:defRPr>
            </a:lvl1pPr>
          </a:lstStyle>
          <a:p>
            <a:pPr algn="ctr"/>
            <a:r>
              <a:rPr lang="de-DE" sz="1400" b="0" strike="noStrike" spc="-1">
                <a:latin typeface="Calibri"/>
              </a:rPr>
              <a:t>&lt;footer&gt;</a:t>
            </a:r>
          </a:p>
        </p:txBody>
      </p:sp>
      <p:sp>
        <p:nvSpPr>
          <p:cNvPr id="8" name="PlaceHolder 9"/>
          <p:cNvSpPr>
            <a:spLocks noGrp="1"/>
          </p:cNvSpPr>
          <p:nvPr>
            <p:ph type="sldNum" idx="3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defRPr lang="de-DE" sz="600" b="0" strike="noStrike" spc="-1">
                <a:solidFill>
                  <a:srgbClr val="000000"/>
                </a:solidFill>
                <a:latin typeface="Arial"/>
              </a:defRPr>
            </a:lvl1pPr>
          </a:lstStyle>
          <a:p>
            <a:pPr algn="r">
              <a:lnSpc>
                <a:spcPct val="100000"/>
              </a:lnSpc>
            </a:pPr>
            <a:fld id="{7DA49378-F4DD-42BF-B8A7-75E02B183E14}" type="slidenum">
              <a:rPr lang="de-DE" sz="600" b="0" strike="noStrike" spc="-1">
                <a:solidFill>
                  <a:srgbClr val="000000"/>
                </a:solidFill>
                <a:latin typeface="Arial"/>
              </a:rPr>
              <a:t>‹Nr.›</a:t>
            </a:fld>
            <a:endParaRPr lang="de-DE" sz="600" b="0" strike="noStrike" spc="-1">
              <a:latin typeface="Calibri"/>
            </a:endParaRPr>
          </a:p>
        </p:txBody>
      </p:sp>
      <p:sp>
        <p:nvSpPr>
          <p:cNvPr id="9" name="PlaceHolder 10"/>
          <p:cNvSpPr>
            <a:spLocks noGrp="1"/>
          </p:cNvSpPr>
          <p:nvPr>
            <p:ph type="body"/>
          </p:nvPr>
        </p:nvSpPr>
        <p:spPr>
          <a:xfrm>
            <a:off x="2820960" y="2527200"/>
            <a:ext cx="4804920" cy="9014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ts val="2001"/>
              </a:lnSpc>
              <a:tabLst>
                <a:tab pos="0" algn="l"/>
              </a:tabLst>
            </a:pPr>
            <a:r>
              <a:rPr lang="de-DE" sz="2000" b="1" strike="noStrike" spc="-1">
                <a:solidFill>
                  <a:srgbClr val="7D9AAA"/>
                </a:solidFill>
                <a:latin typeface="Arial"/>
              </a:rPr>
              <a:t>Mastertextformat bearbeiten</a:t>
            </a:r>
            <a:endParaRPr lang="de-DE" sz="2000" b="0" strike="noStrike" spc="-1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320"/>
              </a:spcBef>
              <a:tabLst>
                <a:tab pos="0" algn="l"/>
              </a:tabLst>
            </a:pPr>
            <a:r>
              <a:rPr lang="de-DE" sz="1600" b="0" strike="noStrike" spc="-1">
                <a:solidFill>
                  <a:srgbClr val="7D9AAA"/>
                </a:solidFill>
                <a:latin typeface="Arial"/>
              </a:rPr>
              <a:t>Zweite Ebene</a:t>
            </a:r>
            <a:endParaRPr lang="de-DE" sz="1600" b="0" strike="noStrike" spc="-1">
              <a:solidFill>
                <a:srgbClr val="000000"/>
              </a:solidFill>
              <a:latin typeface="Arial"/>
            </a:endParaRPr>
          </a:p>
          <a:p>
            <a:pPr marL="1143000" lvl="2" indent="-2282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de-DE" sz="1600" b="0" strike="noStrike" spc="-1">
                <a:solidFill>
                  <a:srgbClr val="000000"/>
                </a:solidFill>
                <a:latin typeface="Arial"/>
              </a:rPr>
              <a:t>Dritte Ebene</a:t>
            </a:r>
          </a:p>
          <a:p>
            <a:pPr marL="1600200" lvl="3" indent="-228240">
              <a:lnSpc>
                <a:spcPct val="100000"/>
              </a:lnSpc>
              <a:spcBef>
                <a:spcPts val="281"/>
              </a:spcBef>
              <a:buClr>
                <a:srgbClr val="000000"/>
              </a:buClr>
              <a:buFont typeface="Symbol" charset="2"/>
              <a:buChar char=""/>
              <a:tabLst>
                <a:tab pos="0" algn="l"/>
              </a:tabLst>
            </a:pPr>
            <a:r>
              <a:rPr lang="de-DE" sz="1400" b="0" strike="noStrike" spc="-1">
                <a:solidFill>
                  <a:srgbClr val="000000"/>
                </a:solidFill>
                <a:latin typeface="Arial"/>
              </a:rPr>
              <a:t>Vierte Ebene</a:t>
            </a:r>
          </a:p>
          <a:p>
            <a:pPr marL="2057400" lvl="4" indent="-228240">
              <a:lnSpc>
                <a:spcPct val="100000"/>
              </a:lnSpc>
              <a:spcBef>
                <a:spcPts val="241"/>
              </a:spcBef>
              <a:buClr>
                <a:srgbClr val="000000"/>
              </a:buClr>
              <a:buFont typeface="StarSymbol"/>
              <a:buChar char="»"/>
              <a:tabLst>
                <a:tab pos="0" algn="l"/>
              </a:tabLst>
            </a:pPr>
            <a:r>
              <a:rPr lang="de-DE" sz="1200" b="0" strike="noStrike" spc="-1">
                <a:solidFill>
                  <a:srgbClr val="000000"/>
                </a:solidFill>
                <a:latin typeface="Arial"/>
              </a:rPr>
              <a:t>Fünfte Ebene</a:t>
            </a:r>
          </a:p>
        </p:txBody>
      </p:sp>
      <p:pic>
        <p:nvPicPr>
          <p:cNvPr id="10" name="Grafik 7"/>
          <p:cNvPicPr/>
          <p:nvPr/>
        </p:nvPicPr>
        <p:blipFill>
          <a:blip r:embed="rId14"/>
          <a:stretch/>
        </p:blipFill>
        <p:spPr>
          <a:xfrm>
            <a:off x="6486480" y="510120"/>
            <a:ext cx="2273040" cy="644760"/>
          </a:xfrm>
          <a:prstGeom prst="rect">
            <a:avLst/>
          </a:prstGeom>
          <a:ln>
            <a:noFill/>
          </a:ln>
        </p:spPr>
      </p:pic>
      <p:sp>
        <p:nvSpPr>
          <p:cNvPr id="11" name="PlaceHolder 1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de-DE" sz="2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Line 1"/>
          <p:cNvSpPr/>
          <p:nvPr/>
        </p:nvSpPr>
        <p:spPr>
          <a:xfrm>
            <a:off x="0" y="182520"/>
            <a:ext cx="9144000" cy="0"/>
          </a:xfrm>
          <a:prstGeom prst="line">
            <a:avLst/>
          </a:prstGeom>
          <a:ln w="9360">
            <a:solidFill>
              <a:srgbClr val="7D9AA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" name="CustomShape 2"/>
          <p:cNvSpPr/>
          <p:nvPr/>
        </p:nvSpPr>
        <p:spPr>
          <a:xfrm>
            <a:off x="0" y="179280"/>
            <a:ext cx="718920" cy="178920"/>
          </a:xfrm>
          <a:prstGeom prst="rect">
            <a:avLst/>
          </a:prstGeom>
          <a:solidFill>
            <a:srgbClr val="7D9A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" name="CustomShape 3"/>
          <p:cNvSpPr/>
          <p:nvPr/>
        </p:nvSpPr>
        <p:spPr>
          <a:xfrm>
            <a:off x="896760" y="198360"/>
            <a:ext cx="7563240" cy="15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000" b="0" strike="noStrike" spc="-1">
                <a:solidFill>
                  <a:srgbClr val="7D9AAA"/>
                </a:solidFill>
                <a:latin typeface="Arial"/>
              </a:rPr>
              <a:t>Workshop: Zukunft der Lehrevaluation - 10.12.2021</a:t>
            </a:r>
            <a:endParaRPr lang="de-DE" sz="1000" b="0" strike="noStrike" spc="-1">
              <a:latin typeface="Calibri"/>
            </a:endParaRPr>
          </a:p>
        </p:txBody>
      </p:sp>
      <p:sp>
        <p:nvSpPr>
          <p:cNvPr id="51" name="CustomShape 4"/>
          <p:cNvSpPr/>
          <p:nvPr/>
        </p:nvSpPr>
        <p:spPr>
          <a:xfrm>
            <a:off x="179280" y="192240"/>
            <a:ext cx="56484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ts val="499"/>
              </a:spcBef>
            </a:pPr>
            <a:r>
              <a:rPr lang="de-DE" sz="1000" b="0" strike="noStrike" spc="-1">
                <a:solidFill>
                  <a:srgbClr val="FFFFFF"/>
                </a:solidFill>
                <a:latin typeface="Arial"/>
              </a:rPr>
              <a:t>Seite </a:t>
            </a:r>
            <a:fld id="{95E50E3F-AB59-4F33-86E4-8658A2654F1F}" type="slidenum">
              <a:rPr lang="de-DE" sz="1000" b="0" strike="noStrike" spc="-1">
                <a:solidFill>
                  <a:srgbClr val="FFFFFF"/>
                </a:solidFill>
                <a:latin typeface="Arial"/>
              </a:rPr>
              <a:t>‹Nr.›</a:t>
            </a:fld>
            <a:endParaRPr lang="de-DE" sz="1000" b="0" strike="noStrike" spc="-1">
              <a:latin typeface="Calibri"/>
            </a:endParaRPr>
          </a:p>
        </p:txBody>
      </p:sp>
      <p:sp>
        <p:nvSpPr>
          <p:cNvPr id="52" name="Line 5"/>
          <p:cNvSpPr/>
          <p:nvPr/>
        </p:nvSpPr>
        <p:spPr>
          <a:xfrm>
            <a:off x="0" y="1750680"/>
            <a:ext cx="9144000" cy="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Line 6"/>
          <p:cNvSpPr/>
          <p:nvPr/>
        </p:nvSpPr>
        <p:spPr>
          <a:xfrm flipV="1">
            <a:off x="900000" y="18720"/>
            <a:ext cx="0" cy="683748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PlaceHolder 7"/>
          <p:cNvSpPr>
            <a:spLocks noGrp="1"/>
          </p:cNvSpPr>
          <p:nvPr>
            <p:ph type="dt" idx="4"/>
          </p:nvPr>
        </p:nvSpPr>
        <p:spPr>
          <a:xfrm>
            <a:off x="685800" y="6248520"/>
            <a:ext cx="1904760" cy="4568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de-DE" sz="1400" b="0" strike="noStrike" spc="-1">
                <a:latin typeface="Calibri"/>
              </a:defRPr>
            </a:lvl1pPr>
          </a:lstStyle>
          <a:p>
            <a:r>
              <a:rPr lang="de-DE" sz="1400" b="0" strike="noStrike" spc="-1">
                <a:latin typeface="Calibri"/>
              </a:rPr>
              <a:t>&lt;date/time&gt;</a:t>
            </a:r>
          </a:p>
        </p:txBody>
      </p:sp>
      <p:sp>
        <p:nvSpPr>
          <p:cNvPr id="55" name="PlaceHolder 8"/>
          <p:cNvSpPr>
            <a:spLocks noGrp="1"/>
          </p:cNvSpPr>
          <p:nvPr>
            <p:ph type="ftr" idx="5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de-DE" sz="1400" b="0" strike="noStrike" spc="-1">
                <a:latin typeface="Calibri"/>
              </a:defRPr>
            </a:lvl1pPr>
          </a:lstStyle>
          <a:p>
            <a:pPr algn="ctr"/>
            <a:r>
              <a:rPr lang="de-DE" sz="1400" b="0" strike="noStrike" spc="-1">
                <a:latin typeface="Calibri"/>
              </a:rPr>
              <a:t>&lt;footer&gt;</a:t>
            </a:r>
          </a:p>
        </p:txBody>
      </p:sp>
      <p:sp>
        <p:nvSpPr>
          <p:cNvPr id="56" name="PlaceHolder 9"/>
          <p:cNvSpPr>
            <a:spLocks noGrp="1"/>
          </p:cNvSpPr>
          <p:nvPr>
            <p:ph type="sldNum" idx="6"/>
          </p:nvPr>
        </p:nvSpPr>
        <p:spPr>
          <a:xfrm>
            <a:off x="6553080" y="6248520"/>
            <a:ext cx="1904760" cy="45684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algn="r">
              <a:lnSpc>
                <a:spcPct val="100000"/>
              </a:lnSpc>
            </a:pPr>
            <a:fld id="{633CDF1E-1CB6-4354-9823-E118B5D03508}" type="slidenum"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‹Nr.›</a:t>
            </a:fld>
            <a:endParaRPr lang="de-DE" sz="1400" b="0" strike="noStrike" spc="-1">
              <a:latin typeface="Calibri"/>
            </a:endParaRPr>
          </a:p>
        </p:txBody>
      </p:sp>
      <p:sp>
        <p:nvSpPr>
          <p:cNvPr id="57" name="PlaceHolder 10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de-DE" sz="2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58" name="PlaceHolder 11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6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2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Line 1"/>
          <p:cNvSpPr/>
          <p:nvPr/>
        </p:nvSpPr>
        <p:spPr>
          <a:xfrm>
            <a:off x="0" y="182520"/>
            <a:ext cx="9144000" cy="0"/>
          </a:xfrm>
          <a:prstGeom prst="line">
            <a:avLst/>
          </a:prstGeom>
          <a:ln w="9360">
            <a:solidFill>
              <a:srgbClr val="7D9AA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" name="CustomShape 2"/>
          <p:cNvSpPr/>
          <p:nvPr/>
        </p:nvSpPr>
        <p:spPr>
          <a:xfrm>
            <a:off x="0" y="179280"/>
            <a:ext cx="718920" cy="178920"/>
          </a:xfrm>
          <a:prstGeom prst="rect">
            <a:avLst/>
          </a:prstGeom>
          <a:solidFill>
            <a:srgbClr val="7D9A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" name="CustomShape 3"/>
          <p:cNvSpPr/>
          <p:nvPr/>
        </p:nvSpPr>
        <p:spPr>
          <a:xfrm>
            <a:off x="896760" y="198360"/>
            <a:ext cx="7563240" cy="15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000" b="0" strike="noStrike" spc="-1">
                <a:solidFill>
                  <a:srgbClr val="7D9AAA"/>
                </a:solidFill>
                <a:latin typeface="Arial"/>
              </a:rPr>
              <a:t>Workshop: Zukunft der Lehrevaluation - 10.12.2021</a:t>
            </a:r>
            <a:endParaRPr lang="de-DE" sz="1000" b="0" strike="noStrike" spc="-1">
              <a:latin typeface="Calibri"/>
            </a:endParaRPr>
          </a:p>
        </p:txBody>
      </p:sp>
      <p:sp>
        <p:nvSpPr>
          <p:cNvPr id="98" name="CustomShape 4"/>
          <p:cNvSpPr/>
          <p:nvPr/>
        </p:nvSpPr>
        <p:spPr>
          <a:xfrm>
            <a:off x="179280" y="192240"/>
            <a:ext cx="56484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ts val="499"/>
              </a:spcBef>
            </a:pPr>
            <a:r>
              <a:rPr lang="de-DE" sz="1000" b="0" strike="noStrike" spc="-1">
                <a:solidFill>
                  <a:srgbClr val="FFFFFF"/>
                </a:solidFill>
                <a:latin typeface="Arial"/>
              </a:rPr>
              <a:t>Seite </a:t>
            </a:r>
            <a:fld id="{1D9F3838-27EF-4348-B6E6-F03C8D9716FB}" type="slidenum">
              <a:rPr lang="de-DE" sz="1000" b="0" strike="noStrike" spc="-1">
                <a:solidFill>
                  <a:srgbClr val="FFFFFF"/>
                </a:solidFill>
                <a:latin typeface="Arial"/>
              </a:rPr>
              <a:t>‹Nr.›</a:t>
            </a:fld>
            <a:endParaRPr lang="de-DE" sz="1000" b="0" strike="noStrike" spc="-1">
              <a:latin typeface="Calibri"/>
            </a:endParaRPr>
          </a:p>
        </p:txBody>
      </p:sp>
      <p:sp>
        <p:nvSpPr>
          <p:cNvPr id="99" name="Line 5"/>
          <p:cNvSpPr/>
          <p:nvPr/>
        </p:nvSpPr>
        <p:spPr>
          <a:xfrm>
            <a:off x="0" y="1750680"/>
            <a:ext cx="9144000" cy="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" name="Line 6"/>
          <p:cNvSpPr/>
          <p:nvPr/>
        </p:nvSpPr>
        <p:spPr>
          <a:xfrm flipV="1">
            <a:off x="900000" y="18720"/>
            <a:ext cx="0" cy="683748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1" name="PlaceHolder 7"/>
          <p:cNvSpPr>
            <a:spLocks noGrp="1"/>
          </p:cNvSpPr>
          <p:nvPr>
            <p:ph type="body"/>
          </p:nvPr>
        </p:nvSpPr>
        <p:spPr>
          <a:xfrm>
            <a:off x="809640" y="1752480"/>
            <a:ext cx="7543440" cy="36572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ts val="2001"/>
              </a:lnSpc>
              <a:tabLst>
                <a:tab pos="0" algn="l"/>
              </a:tabLst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Textmasterformat bearbeiten</a:t>
            </a:r>
          </a:p>
          <a:p>
            <a:pPr marL="743040" lvl="1" indent="-2854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Symbol" charset="2"/>
              <a:buChar char=""/>
              <a:tabLst>
                <a:tab pos="0" algn="l"/>
              </a:tabLst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Zweite Ebene</a:t>
            </a:r>
          </a:p>
          <a:p>
            <a:pPr marL="1143000" lvl="2" indent="-2282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de-DE" sz="1600" b="0" strike="noStrike" spc="-1">
                <a:solidFill>
                  <a:srgbClr val="000000"/>
                </a:solidFill>
                <a:latin typeface="Arial"/>
              </a:rPr>
              <a:t>Dritte Ebene</a:t>
            </a:r>
          </a:p>
          <a:p>
            <a:pPr marL="1600200" lvl="3" indent="-228240">
              <a:lnSpc>
                <a:spcPct val="100000"/>
              </a:lnSpc>
              <a:spcBef>
                <a:spcPts val="281"/>
              </a:spcBef>
              <a:buClr>
                <a:srgbClr val="000000"/>
              </a:buClr>
              <a:buFont typeface="Symbol" charset="2"/>
              <a:buChar char=""/>
              <a:tabLst>
                <a:tab pos="0" algn="l"/>
              </a:tabLst>
            </a:pPr>
            <a:r>
              <a:rPr lang="de-DE" sz="1400" b="0" strike="noStrike" spc="-1">
                <a:solidFill>
                  <a:srgbClr val="000000"/>
                </a:solidFill>
                <a:latin typeface="Arial"/>
              </a:rPr>
              <a:t>Vierte Ebene</a:t>
            </a:r>
          </a:p>
          <a:p>
            <a:pPr marL="2057400" lvl="4" indent="-228240">
              <a:lnSpc>
                <a:spcPct val="100000"/>
              </a:lnSpc>
              <a:spcBef>
                <a:spcPts val="241"/>
              </a:spcBef>
              <a:buClr>
                <a:srgbClr val="000000"/>
              </a:buClr>
              <a:buFont typeface="StarSymbol"/>
              <a:buChar char="»"/>
              <a:tabLst>
                <a:tab pos="0" algn="l"/>
              </a:tabLst>
            </a:pPr>
            <a:r>
              <a:rPr lang="de-DE" sz="1200" b="0" strike="noStrike" spc="-1">
                <a:solidFill>
                  <a:srgbClr val="000000"/>
                </a:solidFill>
                <a:latin typeface="Arial"/>
              </a:rPr>
              <a:t>Fünfte Ebene</a:t>
            </a:r>
          </a:p>
        </p:txBody>
      </p:sp>
      <p:sp>
        <p:nvSpPr>
          <p:cNvPr id="102" name="PlaceHolder 8"/>
          <p:cNvSpPr>
            <a:spLocks noGrp="1"/>
          </p:cNvSpPr>
          <p:nvPr>
            <p:ph type="dt" idx="7"/>
          </p:nvPr>
        </p:nvSpPr>
        <p:spPr>
          <a:xfrm>
            <a:off x="685800" y="6248520"/>
            <a:ext cx="1904760" cy="4568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de-DE" sz="1400" b="0" strike="noStrike" spc="-1">
                <a:latin typeface="Calibri"/>
              </a:defRPr>
            </a:lvl1pPr>
          </a:lstStyle>
          <a:p>
            <a:r>
              <a:rPr lang="de-DE" sz="1400" b="0" strike="noStrike" spc="-1">
                <a:latin typeface="Calibri"/>
              </a:rPr>
              <a:t>&lt;date/time&gt;</a:t>
            </a:r>
          </a:p>
        </p:txBody>
      </p:sp>
      <p:sp>
        <p:nvSpPr>
          <p:cNvPr id="103" name="PlaceHolder 9"/>
          <p:cNvSpPr>
            <a:spLocks noGrp="1"/>
          </p:cNvSpPr>
          <p:nvPr>
            <p:ph type="ftr" idx="8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de-DE" sz="1400" b="0" strike="noStrike" spc="-1">
                <a:latin typeface="Calibri"/>
              </a:defRPr>
            </a:lvl1pPr>
          </a:lstStyle>
          <a:p>
            <a:pPr algn="ctr"/>
            <a:r>
              <a:rPr lang="de-DE" sz="1400" b="0" strike="noStrike" spc="-1">
                <a:latin typeface="Calibri"/>
              </a:rPr>
              <a:t>&lt;footer&gt;</a:t>
            </a:r>
          </a:p>
        </p:txBody>
      </p:sp>
      <p:sp>
        <p:nvSpPr>
          <p:cNvPr id="104" name="PlaceHolder 10"/>
          <p:cNvSpPr>
            <a:spLocks noGrp="1"/>
          </p:cNvSpPr>
          <p:nvPr>
            <p:ph type="sldNum" idx="9"/>
          </p:nvPr>
        </p:nvSpPr>
        <p:spPr>
          <a:xfrm>
            <a:off x="6553080" y="6248520"/>
            <a:ext cx="1904760" cy="45684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algn="r">
              <a:lnSpc>
                <a:spcPct val="100000"/>
              </a:lnSpc>
            </a:pPr>
            <a:fld id="{0CF01606-7C0D-485A-8BC6-AE11C748F9C4}" type="slidenum"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‹Nr.›</a:t>
            </a:fld>
            <a:endParaRPr lang="de-DE" sz="1400" b="0" strike="noStrike" spc="-1">
              <a:latin typeface="Calibri"/>
            </a:endParaRPr>
          </a:p>
        </p:txBody>
      </p:sp>
      <p:sp>
        <p:nvSpPr>
          <p:cNvPr id="105" name="PlaceHolder 11"/>
          <p:cNvSpPr>
            <a:spLocks noGrp="1"/>
          </p:cNvSpPr>
          <p:nvPr>
            <p:ph type="title"/>
          </p:nvPr>
        </p:nvSpPr>
        <p:spPr>
          <a:xfrm>
            <a:off x="809640" y="914400"/>
            <a:ext cx="7800480" cy="657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ts val="2401"/>
              </a:lnSpc>
            </a:pPr>
            <a:r>
              <a:rPr lang="de-DE" sz="2000" b="1" strike="noStrike" spc="-1">
                <a:solidFill>
                  <a:srgbClr val="7D9AAA"/>
                </a:solidFill>
                <a:latin typeface="Arial"/>
              </a:rPr>
              <a:t>Titelmasterformat durch Klicken bearbeiten</a:t>
            </a:r>
            <a:endParaRPr lang="de-DE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Line 1"/>
          <p:cNvSpPr/>
          <p:nvPr/>
        </p:nvSpPr>
        <p:spPr>
          <a:xfrm>
            <a:off x="0" y="182520"/>
            <a:ext cx="9144000" cy="0"/>
          </a:xfrm>
          <a:prstGeom prst="line">
            <a:avLst/>
          </a:prstGeom>
          <a:ln w="9360">
            <a:solidFill>
              <a:srgbClr val="7D9AA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3" name="CustomShape 2"/>
          <p:cNvSpPr/>
          <p:nvPr/>
        </p:nvSpPr>
        <p:spPr>
          <a:xfrm>
            <a:off x="0" y="179280"/>
            <a:ext cx="718920" cy="178920"/>
          </a:xfrm>
          <a:prstGeom prst="rect">
            <a:avLst/>
          </a:prstGeom>
          <a:solidFill>
            <a:srgbClr val="7D9A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CustomShape 3"/>
          <p:cNvSpPr/>
          <p:nvPr/>
        </p:nvSpPr>
        <p:spPr>
          <a:xfrm>
            <a:off x="896760" y="198360"/>
            <a:ext cx="7563240" cy="15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000" b="0" strike="noStrike" spc="-1">
                <a:solidFill>
                  <a:srgbClr val="7D9AAA"/>
                </a:solidFill>
                <a:latin typeface="Arial"/>
              </a:rPr>
              <a:t>Workshop: Zukunft der Lehrevaluation - 10.12.2021</a:t>
            </a:r>
            <a:endParaRPr lang="de-DE" sz="1000" b="0" strike="noStrike" spc="-1">
              <a:latin typeface="Calibri"/>
            </a:endParaRPr>
          </a:p>
        </p:txBody>
      </p:sp>
      <p:sp>
        <p:nvSpPr>
          <p:cNvPr id="145" name="CustomShape 4"/>
          <p:cNvSpPr/>
          <p:nvPr/>
        </p:nvSpPr>
        <p:spPr>
          <a:xfrm>
            <a:off x="179280" y="192240"/>
            <a:ext cx="56484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ts val="499"/>
              </a:spcBef>
            </a:pPr>
            <a:r>
              <a:rPr lang="de-DE" sz="1000" b="0" strike="noStrike" spc="-1">
                <a:solidFill>
                  <a:srgbClr val="FFFFFF"/>
                </a:solidFill>
                <a:latin typeface="Arial"/>
              </a:rPr>
              <a:t>Seite </a:t>
            </a:r>
            <a:fld id="{C43958E7-9CA2-486B-8C6A-F5854928E999}" type="slidenum">
              <a:rPr lang="de-DE" sz="1000" b="0" strike="noStrike" spc="-1">
                <a:solidFill>
                  <a:srgbClr val="FFFFFF"/>
                </a:solidFill>
                <a:latin typeface="Arial"/>
              </a:rPr>
              <a:t>‹Nr.›</a:t>
            </a:fld>
            <a:endParaRPr lang="de-DE" sz="1000" b="0" strike="noStrike" spc="-1">
              <a:latin typeface="Calibri"/>
            </a:endParaRPr>
          </a:p>
        </p:txBody>
      </p:sp>
      <p:sp>
        <p:nvSpPr>
          <p:cNvPr id="146" name="Line 5"/>
          <p:cNvSpPr/>
          <p:nvPr/>
        </p:nvSpPr>
        <p:spPr>
          <a:xfrm>
            <a:off x="0" y="1750680"/>
            <a:ext cx="9144000" cy="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Line 6"/>
          <p:cNvSpPr/>
          <p:nvPr/>
        </p:nvSpPr>
        <p:spPr>
          <a:xfrm flipV="1">
            <a:off x="900000" y="18720"/>
            <a:ext cx="0" cy="683748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8" name="PlaceHolder 7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ts val="2401"/>
              </a:lnSpc>
            </a:pPr>
            <a:r>
              <a:rPr lang="de-DE" sz="6000" b="1" strike="noStrike" spc="-1">
                <a:solidFill>
                  <a:srgbClr val="7D9AAA"/>
                </a:solidFill>
                <a:latin typeface="Arial"/>
              </a:rPr>
              <a:t>Titelmasterformat durch Klicken bearbeiten</a:t>
            </a:r>
            <a:endParaRPr lang="de-DE" sz="6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8"/>
          <p:cNvSpPr>
            <a:spLocks noGrp="1"/>
          </p:cNvSpPr>
          <p:nvPr>
            <p:ph type="dt" idx="10"/>
          </p:nvPr>
        </p:nvSpPr>
        <p:spPr>
          <a:xfrm>
            <a:off x="685800" y="6248520"/>
            <a:ext cx="1904760" cy="45684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  <a:endParaRPr lang="de-DE" sz="1400" b="0" strike="noStrike" spc="-1">
              <a:latin typeface="Calibri"/>
            </a:endParaRPr>
          </a:p>
        </p:txBody>
      </p:sp>
      <p:sp>
        <p:nvSpPr>
          <p:cNvPr id="150" name="PlaceHolder 9"/>
          <p:cNvSpPr>
            <a:spLocks noGrp="1"/>
          </p:cNvSpPr>
          <p:nvPr>
            <p:ph type="ftr" idx="11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de-DE" sz="1400" b="0" strike="noStrike" spc="-1">
                <a:latin typeface="Calibri"/>
              </a:defRPr>
            </a:lvl1pPr>
          </a:lstStyle>
          <a:p>
            <a:pPr algn="ctr"/>
            <a:r>
              <a:rPr lang="de-DE" sz="1400" b="0" strike="noStrike" spc="-1">
                <a:latin typeface="Calibri"/>
              </a:rPr>
              <a:t>&lt;footer&gt;</a:t>
            </a:r>
          </a:p>
        </p:txBody>
      </p:sp>
      <p:sp>
        <p:nvSpPr>
          <p:cNvPr id="151" name="PlaceHolder 10"/>
          <p:cNvSpPr>
            <a:spLocks noGrp="1"/>
          </p:cNvSpPr>
          <p:nvPr>
            <p:ph type="sldNum" idx="12"/>
          </p:nvPr>
        </p:nvSpPr>
        <p:spPr>
          <a:xfrm>
            <a:off x="6553080" y="6248520"/>
            <a:ext cx="1904760" cy="45684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algn="r">
              <a:lnSpc>
                <a:spcPct val="100000"/>
              </a:lnSpc>
            </a:pPr>
            <a:fld id="{45B396F2-5452-4375-997E-C0D9384719D0}" type="slidenum"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‹Nr.›</a:t>
            </a:fld>
            <a:endParaRPr lang="de-DE" sz="1400" b="0" strike="noStrike" spc="-1">
              <a:latin typeface="Calibri"/>
            </a:endParaRPr>
          </a:p>
        </p:txBody>
      </p:sp>
      <p:sp>
        <p:nvSpPr>
          <p:cNvPr id="152" name="PlaceHolder 11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6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2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t1p.de/uu82" TargetMode="External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Shape 1"/>
          <p:cNvSpPr txBox="1"/>
          <p:nvPr/>
        </p:nvSpPr>
        <p:spPr>
          <a:xfrm>
            <a:off x="3900600" y="5229360"/>
            <a:ext cx="5063760" cy="16282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ts val="2001"/>
              </a:lnSpc>
              <a:spcAft>
                <a:spcPts val="601"/>
              </a:spcAft>
              <a:tabLst>
                <a:tab pos="0" algn="l"/>
              </a:tabLst>
            </a:pPr>
            <a:r>
              <a:rPr lang="de-DE" sz="1800" b="1" strike="noStrike" spc="-1">
                <a:solidFill>
                  <a:srgbClr val="7D9AAA"/>
                </a:solidFill>
                <a:latin typeface="Arial"/>
              </a:rPr>
              <a:t>Workshop 4: Zukunft der Lehrevaluation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001"/>
              </a:lnSpc>
              <a:spcBef>
                <a:spcPts val="601"/>
              </a:spcBef>
              <a:spcAft>
                <a:spcPts val="601"/>
              </a:spcAft>
              <a:tabLst>
                <a:tab pos="0" algn="l"/>
              </a:tabLst>
            </a:pPr>
            <a:r>
              <a:rPr lang="de-DE" sz="1200" b="0" strike="noStrike" spc="-1">
                <a:solidFill>
                  <a:srgbClr val="7D9AAA"/>
                </a:solidFill>
                <a:latin typeface="Arial"/>
              </a:rPr>
              <a:t>Tag der Lehre, 10.12.2021</a:t>
            </a:r>
            <a:endParaRPr lang="de-DE" sz="12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ts val="2001"/>
              </a:lnSpc>
              <a:tabLst>
                <a:tab pos="0" algn="l"/>
              </a:tabLst>
            </a:pPr>
            <a:endParaRPr lang="de-DE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6" name="Picture 7" descr="http://blog.hslu.ch/ifz/files/2012/06/kennz.jpg"/>
          <p:cNvPicPr/>
          <p:nvPr/>
        </p:nvPicPr>
        <p:blipFill>
          <a:blip r:embed="rId3"/>
          <a:stretch/>
        </p:blipFill>
        <p:spPr>
          <a:xfrm>
            <a:off x="360" y="2205000"/>
            <a:ext cx="3240000" cy="2160000"/>
          </a:xfrm>
          <a:prstGeom prst="rect">
            <a:avLst/>
          </a:prstGeom>
          <a:ln>
            <a:noFill/>
          </a:ln>
        </p:spPr>
      </p:pic>
      <p:pic>
        <p:nvPicPr>
          <p:cNvPr id="197" name="Bild 6" descr="Grafik_Qualitätsregelkreis_pink_lila.jpg"/>
          <p:cNvPicPr/>
          <p:nvPr/>
        </p:nvPicPr>
        <p:blipFill>
          <a:blip r:embed="rId4"/>
          <a:stretch/>
        </p:blipFill>
        <p:spPr>
          <a:xfrm>
            <a:off x="2986200" y="2226960"/>
            <a:ext cx="3070080" cy="2138040"/>
          </a:xfrm>
          <a:prstGeom prst="rect">
            <a:avLst/>
          </a:prstGeom>
          <a:ln>
            <a:noFill/>
          </a:ln>
        </p:spPr>
      </p:pic>
      <p:sp>
        <p:nvSpPr>
          <p:cNvPr id="198" name="Line 2"/>
          <p:cNvSpPr/>
          <p:nvPr/>
        </p:nvSpPr>
        <p:spPr>
          <a:xfrm>
            <a:off x="0" y="2204640"/>
            <a:ext cx="9142200" cy="0"/>
          </a:xfrm>
          <a:prstGeom prst="line">
            <a:avLst/>
          </a:prstGeom>
          <a:ln w="50760">
            <a:solidFill>
              <a:srgbClr val="7D9AA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9" name="Line 3"/>
          <p:cNvSpPr/>
          <p:nvPr/>
        </p:nvSpPr>
        <p:spPr>
          <a:xfrm>
            <a:off x="-1440" y="4365000"/>
            <a:ext cx="9143640" cy="0"/>
          </a:xfrm>
          <a:prstGeom prst="line">
            <a:avLst/>
          </a:prstGeom>
          <a:ln w="50760">
            <a:solidFill>
              <a:srgbClr val="7D9AA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0" name="Picture 2"/>
          <p:cNvPicPr/>
          <p:nvPr/>
        </p:nvPicPr>
        <p:blipFill>
          <a:blip r:embed="rId5"/>
          <a:stretch/>
        </p:blipFill>
        <p:spPr>
          <a:xfrm>
            <a:off x="5903280" y="2226960"/>
            <a:ext cx="3241800" cy="2112480"/>
          </a:xfrm>
          <a:prstGeom prst="rect">
            <a:avLst/>
          </a:prstGeom>
          <a:ln>
            <a:noFill/>
          </a:ln>
        </p:spPr>
      </p:pic>
      <p:sp>
        <p:nvSpPr>
          <p:cNvPr id="201" name="TextShape 4"/>
          <p:cNvSpPr txBox="1"/>
          <p:nvPr/>
        </p:nvSpPr>
        <p:spPr>
          <a:xfrm>
            <a:off x="113760" y="5607360"/>
            <a:ext cx="3682440" cy="845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ts val="1199"/>
              </a:lnSpc>
              <a:tabLst>
                <a:tab pos="0" algn="l"/>
              </a:tabLst>
            </a:pPr>
            <a:r>
              <a:rPr lang="de-DE" sz="900" b="1" strike="noStrike" spc="-1">
                <a:solidFill>
                  <a:srgbClr val="000000"/>
                </a:solidFill>
                <a:latin typeface="Arial"/>
              </a:rPr>
              <a:t>Stabsstelle Qualitätsentwicklung, Berichtswesen und Revision</a:t>
            </a:r>
            <a:endParaRPr lang="de-DE" sz="900" b="0" strike="noStrike" spc="-1">
              <a:latin typeface="Calibri"/>
            </a:endParaRPr>
          </a:p>
          <a:p>
            <a:pPr>
              <a:lnSpc>
                <a:spcPts val="1199"/>
              </a:lnSpc>
              <a:tabLst>
                <a:tab pos="0" algn="l"/>
              </a:tabLst>
            </a:pPr>
            <a:endParaRPr lang="de-DE" sz="900" b="0" strike="noStrike" spc="-1">
              <a:latin typeface="Calibri"/>
            </a:endParaRPr>
          </a:p>
          <a:p>
            <a:pPr>
              <a:lnSpc>
                <a:spcPts val="1199"/>
              </a:lnSpc>
              <a:tabLst>
                <a:tab pos="0" algn="l"/>
              </a:tabLst>
            </a:pPr>
            <a:r>
              <a:rPr lang="de-DE" sz="900" b="0" strike="noStrike" spc="-1">
                <a:solidFill>
                  <a:srgbClr val="000000"/>
                </a:solidFill>
                <a:latin typeface="Arial"/>
              </a:rPr>
              <a:t>Rüdiger Fiebig (ruediger.fiebig@uni-ulm.de)</a:t>
            </a:r>
            <a:endParaRPr lang="de-DE" sz="900" b="0" strike="noStrike" spc="-1">
              <a:latin typeface="Calibri"/>
            </a:endParaRPr>
          </a:p>
          <a:p>
            <a:pPr>
              <a:lnSpc>
                <a:spcPts val="1199"/>
              </a:lnSpc>
              <a:tabLst>
                <a:tab pos="0" algn="l"/>
              </a:tabLst>
            </a:pPr>
            <a:r>
              <a:rPr lang="de-DE" sz="900" b="0" strike="noStrike" spc="-1">
                <a:solidFill>
                  <a:srgbClr val="000000"/>
                </a:solidFill>
                <a:latin typeface="Arial"/>
              </a:rPr>
              <a:t>Lydia Jeske (lydia.jeske@uni-ulm.de)</a:t>
            </a:r>
            <a:endParaRPr lang="de-DE" sz="900" b="0" strike="noStrike" spc="-1">
              <a:latin typeface="Calibri"/>
            </a:endParaRPr>
          </a:p>
          <a:p>
            <a:pPr>
              <a:lnSpc>
                <a:spcPts val="1199"/>
              </a:lnSpc>
              <a:tabLst>
                <a:tab pos="0" algn="l"/>
              </a:tabLst>
            </a:pPr>
            <a:endParaRPr lang="de-DE" sz="900" b="0" strike="noStrike" spc="-1">
              <a:latin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extShape 1"/>
          <p:cNvSpPr txBox="1"/>
          <p:nvPr/>
        </p:nvSpPr>
        <p:spPr>
          <a:xfrm>
            <a:off x="665640" y="323640"/>
            <a:ext cx="7800480" cy="6570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ts val="2401"/>
              </a:lnSpc>
            </a:pPr>
            <a:r>
              <a:rPr lang="de-DE" sz="2000" b="1" strike="noStrike" spc="-1" dirty="0">
                <a:solidFill>
                  <a:srgbClr val="7D9AAA"/>
                </a:solidFill>
                <a:latin typeface="Arial"/>
              </a:rPr>
              <a:t>Fragen zur weiteren Diskussion</a:t>
            </a:r>
            <a:endParaRPr lang="de-DE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5" name="TextShape 2"/>
          <p:cNvSpPr txBox="1"/>
          <p:nvPr/>
        </p:nvSpPr>
        <p:spPr>
          <a:xfrm>
            <a:off x="611640" y="1859760"/>
            <a:ext cx="7543440" cy="36572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5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 dirty="0">
                <a:solidFill>
                  <a:srgbClr val="000000"/>
                </a:solidFill>
                <a:latin typeface="Arial"/>
              </a:rPr>
              <a:t>Welchen Nutzen hat die Lehrevaluation für mich als einzelnen Lehrenden oder Studierenden?</a:t>
            </a:r>
          </a:p>
          <a:p>
            <a:pPr marL="343080" indent="-342720">
              <a:lnSpc>
                <a:spcPct val="15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de-DE" spc="-1" dirty="0">
                <a:solidFill>
                  <a:srgbClr val="000000"/>
                </a:solidFill>
                <a:latin typeface="Arial"/>
              </a:rPr>
              <a:t>Was erwarte ich mir von der Lehrevaluation?</a:t>
            </a:r>
            <a:endParaRPr lang="de-DE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5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 dirty="0">
                <a:solidFill>
                  <a:srgbClr val="000000"/>
                </a:solidFill>
                <a:latin typeface="Arial"/>
              </a:rPr>
              <a:t>Welche Probleme gibt es mit dem Format der Lehrevaluation?</a:t>
            </a:r>
          </a:p>
          <a:p>
            <a:pPr marL="343080" indent="-342720">
              <a:lnSpc>
                <a:spcPct val="15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 dirty="0">
                <a:solidFill>
                  <a:srgbClr val="000000"/>
                </a:solidFill>
                <a:latin typeface="Arial"/>
              </a:rPr>
              <a:t>Was sollte die Lehrevaluation für mich leisten?</a:t>
            </a:r>
          </a:p>
          <a:p>
            <a:pPr marL="343080" indent="-342720">
              <a:lnSpc>
                <a:spcPct val="15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 dirty="0">
                <a:solidFill>
                  <a:srgbClr val="000000"/>
                </a:solidFill>
                <a:latin typeface="Arial"/>
              </a:rPr>
              <a:t>Wie sollte die Lehrevaluation in Zukunft aussehen?</a:t>
            </a:r>
          </a:p>
          <a:p>
            <a:pPr>
              <a:lnSpc>
                <a:spcPts val="2001"/>
              </a:lnSpc>
            </a:pPr>
            <a:endParaRPr lang="de-DE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p15="http://schemas.microsoft.com/office/powerpoint/2012/main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extShape 1"/>
          <p:cNvSpPr txBox="1"/>
          <p:nvPr/>
        </p:nvSpPr>
        <p:spPr>
          <a:xfrm>
            <a:off x="665640" y="323640"/>
            <a:ext cx="8478360" cy="6570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ts val="2401"/>
              </a:lnSpc>
            </a:pPr>
            <a:r>
              <a:rPr lang="de-DE" sz="2000" b="1" strike="noStrike" spc="-1" dirty="0">
                <a:solidFill>
                  <a:srgbClr val="7D9AAA"/>
                </a:solidFill>
                <a:latin typeface="Arial"/>
              </a:rPr>
              <a:t>Diskussionsnotizen: </a:t>
            </a:r>
          </a:p>
          <a:p>
            <a:pPr>
              <a:lnSpc>
                <a:spcPts val="2401"/>
              </a:lnSpc>
            </a:pPr>
            <a:r>
              <a:rPr lang="de-DE" sz="2000" b="1" spc="-1" dirty="0">
                <a:solidFill>
                  <a:srgbClr val="7D9AAA"/>
                </a:solidFill>
                <a:latin typeface="Arial"/>
              </a:rPr>
              <a:t>Ideen zur Weiterentwicklung der Lehrveranstaltungsevaluation</a:t>
            </a:r>
          </a:p>
        </p:txBody>
      </p:sp>
      <p:sp>
        <p:nvSpPr>
          <p:cNvPr id="255" name="TextShape 2"/>
          <p:cNvSpPr txBox="1"/>
          <p:nvPr/>
        </p:nvSpPr>
        <p:spPr>
          <a:xfrm>
            <a:off x="139700" y="924535"/>
            <a:ext cx="8015380" cy="446925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60">
              <a:lnSpc>
                <a:spcPct val="150000"/>
              </a:lnSpc>
              <a:spcAft>
                <a:spcPts val="601"/>
              </a:spcAft>
              <a:buClr>
                <a:srgbClr val="000000"/>
              </a:buClr>
            </a:pPr>
            <a:r>
              <a:rPr lang="de-DE" spc="-1" dirty="0">
                <a:solidFill>
                  <a:srgbClr val="000000"/>
                </a:solidFill>
                <a:latin typeface="Arial"/>
              </a:rPr>
              <a:t>„Organisatorische Unterstützung“</a:t>
            </a:r>
            <a:endParaRPr lang="de-DE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5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de-DE" sz="1200" b="0" strike="noStrike" spc="-1" dirty="0">
                <a:solidFill>
                  <a:srgbClr val="000000"/>
                </a:solidFill>
                <a:latin typeface="Arial"/>
              </a:rPr>
              <a:t>Technisch-organisatorisch einfacher realisieren (z.B. für die Studierenden </a:t>
            </a:r>
            <a:r>
              <a:rPr lang="de-DE" sz="1200" spc="-1" dirty="0">
                <a:solidFill>
                  <a:srgbClr val="000000"/>
                </a:solidFill>
                <a:latin typeface="Arial"/>
              </a:rPr>
              <a:t>ein einheitlicher Login und alle aktuell offenen Evaluationen auf einen Blick, gemeinsame Bewertung verschiedener Veranstaltungen zu einem Modul; fester Zeitpunkt: Evaluationswoche)</a:t>
            </a:r>
          </a:p>
          <a:p>
            <a:pPr marL="343080" indent="-342720">
              <a:lnSpc>
                <a:spcPct val="15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de-DE" sz="1200" b="0" strike="noStrike" spc="-1" dirty="0">
                <a:solidFill>
                  <a:srgbClr val="000000"/>
                </a:solidFill>
                <a:latin typeface="Arial"/>
              </a:rPr>
              <a:t>Früherer Rücklauf der Ergebnisse; Feedback auch für Studierende</a:t>
            </a:r>
          </a:p>
          <a:p>
            <a:pPr marL="343080" indent="-342720">
              <a:lnSpc>
                <a:spcPct val="15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de-DE" sz="1200" spc="-1" dirty="0">
                <a:solidFill>
                  <a:srgbClr val="000000"/>
                </a:solidFill>
                <a:latin typeface="Arial"/>
              </a:rPr>
              <a:t>Automatische oder durch die Stabsstelle unterstützte Auswahl der Veranstaltungen</a:t>
            </a:r>
            <a:endParaRPr lang="de-DE" sz="1200" b="0" strike="noStrike" spc="-1" dirty="0">
              <a:solidFill>
                <a:srgbClr val="000000"/>
              </a:solidFill>
              <a:latin typeface="Arial"/>
            </a:endParaRPr>
          </a:p>
          <a:p>
            <a:pPr marL="360">
              <a:lnSpc>
                <a:spcPct val="150000"/>
              </a:lnSpc>
              <a:spcAft>
                <a:spcPts val="601"/>
              </a:spcAft>
              <a:buClr>
                <a:srgbClr val="000000"/>
              </a:buClr>
            </a:pPr>
            <a:r>
              <a:rPr lang="de-DE" spc="-1" dirty="0">
                <a:solidFill>
                  <a:srgbClr val="000000"/>
                </a:solidFill>
                <a:latin typeface="Arial"/>
              </a:rPr>
              <a:t>„Verbindlichkeiten schaffen“</a:t>
            </a:r>
          </a:p>
          <a:p>
            <a:pPr marL="343080" indent="-342720">
              <a:lnSpc>
                <a:spcPct val="15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de-DE" sz="1200" spc="-1" dirty="0">
                <a:solidFill>
                  <a:srgbClr val="000000"/>
                </a:solidFill>
                <a:latin typeface="Arial"/>
              </a:rPr>
              <a:t>Werbung für die LVE, um für alle den Mehrwert präsent zu halten</a:t>
            </a:r>
          </a:p>
          <a:p>
            <a:pPr marL="343080" indent="-342720">
              <a:lnSpc>
                <a:spcPct val="15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de-DE" sz="1200" spc="-1" dirty="0">
                <a:solidFill>
                  <a:srgbClr val="000000"/>
                </a:solidFill>
                <a:latin typeface="Arial"/>
              </a:rPr>
              <a:t>Aggregierter Ergebnisbericht sollte auch den studentischen Fachschaften zur Verfügung gestellt werden.</a:t>
            </a:r>
          </a:p>
          <a:p>
            <a:pPr marL="343080" indent="-342720">
              <a:lnSpc>
                <a:spcPct val="15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de-DE" sz="1200" spc="-1" dirty="0">
                <a:solidFill>
                  <a:srgbClr val="000000"/>
                </a:solidFill>
                <a:latin typeface="Arial"/>
              </a:rPr>
              <a:t>Umgang mit schlechten Evaluationsergebnissen, Handlungsspielraum für Studiendekane  genau kommunizieren</a:t>
            </a:r>
          </a:p>
          <a:p>
            <a:pPr marL="360">
              <a:lnSpc>
                <a:spcPct val="150000"/>
              </a:lnSpc>
              <a:spcAft>
                <a:spcPts val="601"/>
              </a:spcAft>
              <a:buClr>
                <a:srgbClr val="000000"/>
              </a:buClr>
            </a:pPr>
            <a:r>
              <a:rPr lang="de-DE" spc="-1" dirty="0">
                <a:solidFill>
                  <a:srgbClr val="000000"/>
                </a:solidFill>
                <a:latin typeface="Arial"/>
              </a:rPr>
              <a:t>„Uni muss sich eigene Standards für gute Lehrqualität setzen“</a:t>
            </a:r>
          </a:p>
          <a:p>
            <a:pPr marL="343080" indent="-342720">
              <a:lnSpc>
                <a:spcPct val="15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de-DE" sz="1200" spc="-1" dirty="0">
                <a:solidFill>
                  <a:srgbClr val="000000"/>
                </a:solidFill>
                <a:latin typeface="Arial"/>
              </a:rPr>
              <a:t>Lernziele offen kommunizieren, Studierende müssen wissen, wo sie diese finden </a:t>
            </a:r>
          </a:p>
          <a:p>
            <a:pPr marL="343080" indent="-342720">
              <a:lnSpc>
                <a:spcPct val="15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de-DE" sz="1200" spc="-1" dirty="0">
                <a:solidFill>
                  <a:srgbClr val="000000"/>
                </a:solidFill>
                <a:latin typeface="Arial"/>
              </a:rPr>
              <a:t>Was nimmt man langfristig aus einer Veranstaltung mit?</a:t>
            </a:r>
          </a:p>
          <a:p>
            <a:pPr marL="360">
              <a:lnSpc>
                <a:spcPct val="150000"/>
              </a:lnSpc>
              <a:spcAft>
                <a:spcPts val="601"/>
              </a:spcAft>
              <a:buClr>
                <a:srgbClr val="000000"/>
              </a:buClr>
            </a:pPr>
            <a:r>
              <a:rPr lang="de-DE" b="0" strike="noStrike" spc="-1" dirty="0">
                <a:solidFill>
                  <a:srgbClr val="000000"/>
                </a:solidFill>
                <a:latin typeface="Arial"/>
              </a:rPr>
              <a:t>„Vergleichb</a:t>
            </a:r>
            <a:r>
              <a:rPr lang="de-DE" spc="-1" dirty="0">
                <a:solidFill>
                  <a:srgbClr val="000000"/>
                </a:solidFill>
                <a:latin typeface="Arial"/>
              </a:rPr>
              <a:t>arkeit der Ergebnisse muss sichergestellt werden“</a:t>
            </a:r>
          </a:p>
          <a:p>
            <a:pPr marL="343080" indent="-342720">
              <a:lnSpc>
                <a:spcPct val="15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de-DE" sz="1200" spc="-1" dirty="0">
                <a:solidFill>
                  <a:srgbClr val="000000"/>
                </a:solidFill>
                <a:latin typeface="Arial"/>
              </a:rPr>
              <a:t>Verschlankung der Fragebögen</a:t>
            </a:r>
          </a:p>
          <a:p>
            <a:pPr marL="343080" indent="-342720">
              <a:lnSpc>
                <a:spcPct val="15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endParaRPr lang="de-DE" sz="1200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001"/>
              </a:lnSpc>
            </a:pPr>
            <a:endParaRPr lang="de-DE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038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TextShape 1"/>
          <p:cNvSpPr txBox="1"/>
          <p:nvPr/>
        </p:nvSpPr>
        <p:spPr>
          <a:xfrm>
            <a:off x="3900600" y="5229360"/>
            <a:ext cx="5063760" cy="16282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ts val="2001"/>
              </a:lnSpc>
              <a:spcAft>
                <a:spcPts val="601"/>
              </a:spcAft>
              <a:tabLst>
                <a:tab pos="0" algn="l"/>
              </a:tabLst>
            </a:pPr>
            <a:r>
              <a:rPr lang="de-DE" sz="1800" b="1" strike="noStrike" spc="-1">
                <a:solidFill>
                  <a:srgbClr val="7D9AAA"/>
                </a:solidFill>
                <a:latin typeface="Arial"/>
              </a:rPr>
              <a:t>Workshop 4: Zukunft der Lehrevaluation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001"/>
              </a:lnSpc>
              <a:spcBef>
                <a:spcPts val="601"/>
              </a:spcBef>
              <a:spcAft>
                <a:spcPts val="601"/>
              </a:spcAft>
              <a:tabLst>
                <a:tab pos="0" algn="l"/>
              </a:tabLst>
            </a:pPr>
            <a:r>
              <a:rPr lang="de-DE" sz="1200" b="0" strike="noStrike" spc="-1">
                <a:solidFill>
                  <a:srgbClr val="7D9AAA"/>
                </a:solidFill>
                <a:latin typeface="Arial"/>
              </a:rPr>
              <a:t>Tag der Lehre, 10.12.2021</a:t>
            </a:r>
            <a:endParaRPr lang="de-DE" sz="12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ts val="2001"/>
              </a:lnSpc>
              <a:tabLst>
                <a:tab pos="0" algn="l"/>
              </a:tabLst>
            </a:pPr>
            <a:endParaRPr lang="de-DE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7" name="Picture 7" descr="http://blog.hslu.ch/ifz/files/2012/06/kennz.jpg"/>
          <p:cNvPicPr/>
          <p:nvPr/>
        </p:nvPicPr>
        <p:blipFill>
          <a:blip r:embed="rId3"/>
          <a:stretch/>
        </p:blipFill>
        <p:spPr>
          <a:xfrm>
            <a:off x="360" y="2205000"/>
            <a:ext cx="3240000" cy="2160000"/>
          </a:xfrm>
          <a:prstGeom prst="rect">
            <a:avLst/>
          </a:prstGeom>
          <a:ln>
            <a:noFill/>
          </a:ln>
        </p:spPr>
      </p:pic>
      <p:pic>
        <p:nvPicPr>
          <p:cNvPr id="258" name="Bild 6" descr="Grafik_Qualitätsregelkreis_pink_lila.jpg"/>
          <p:cNvPicPr/>
          <p:nvPr/>
        </p:nvPicPr>
        <p:blipFill>
          <a:blip r:embed="rId4"/>
          <a:stretch/>
        </p:blipFill>
        <p:spPr>
          <a:xfrm>
            <a:off x="2986200" y="2226960"/>
            <a:ext cx="3070080" cy="2138040"/>
          </a:xfrm>
          <a:prstGeom prst="rect">
            <a:avLst/>
          </a:prstGeom>
          <a:ln>
            <a:noFill/>
          </a:ln>
        </p:spPr>
      </p:pic>
      <p:sp>
        <p:nvSpPr>
          <p:cNvPr id="259" name="Line 2"/>
          <p:cNvSpPr/>
          <p:nvPr/>
        </p:nvSpPr>
        <p:spPr>
          <a:xfrm>
            <a:off x="0" y="2204640"/>
            <a:ext cx="9142200" cy="0"/>
          </a:xfrm>
          <a:prstGeom prst="line">
            <a:avLst/>
          </a:prstGeom>
          <a:ln w="50760">
            <a:solidFill>
              <a:srgbClr val="7D9AA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0" name="Line 3"/>
          <p:cNvSpPr/>
          <p:nvPr/>
        </p:nvSpPr>
        <p:spPr>
          <a:xfrm>
            <a:off x="-1440" y="4365000"/>
            <a:ext cx="9143640" cy="0"/>
          </a:xfrm>
          <a:prstGeom prst="line">
            <a:avLst/>
          </a:prstGeom>
          <a:ln w="50760">
            <a:solidFill>
              <a:srgbClr val="7D9AA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61" name="Picture 2"/>
          <p:cNvPicPr/>
          <p:nvPr/>
        </p:nvPicPr>
        <p:blipFill>
          <a:blip r:embed="rId5"/>
          <a:stretch/>
        </p:blipFill>
        <p:spPr>
          <a:xfrm>
            <a:off x="5903280" y="2226960"/>
            <a:ext cx="3241800" cy="2112480"/>
          </a:xfrm>
          <a:prstGeom prst="rect">
            <a:avLst/>
          </a:prstGeom>
          <a:ln>
            <a:noFill/>
          </a:ln>
        </p:spPr>
      </p:pic>
      <p:sp>
        <p:nvSpPr>
          <p:cNvPr id="262" name="TextShape 4"/>
          <p:cNvSpPr txBox="1"/>
          <p:nvPr/>
        </p:nvSpPr>
        <p:spPr>
          <a:xfrm>
            <a:off x="113760" y="5607360"/>
            <a:ext cx="3682440" cy="845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ts val="1199"/>
              </a:lnSpc>
              <a:tabLst>
                <a:tab pos="0" algn="l"/>
              </a:tabLst>
            </a:pPr>
            <a:r>
              <a:rPr lang="de-DE" sz="900" b="1" strike="noStrike" spc="-1">
                <a:solidFill>
                  <a:srgbClr val="000000"/>
                </a:solidFill>
                <a:latin typeface="Arial"/>
              </a:rPr>
              <a:t>Stabsstelle Qualitätsentwicklung, Berichtswesen und Revision</a:t>
            </a:r>
            <a:endParaRPr lang="de-DE" sz="900" b="0" strike="noStrike" spc="-1">
              <a:latin typeface="Calibri"/>
            </a:endParaRPr>
          </a:p>
          <a:p>
            <a:pPr>
              <a:lnSpc>
                <a:spcPts val="1199"/>
              </a:lnSpc>
              <a:tabLst>
                <a:tab pos="0" algn="l"/>
              </a:tabLst>
            </a:pPr>
            <a:endParaRPr lang="de-DE" sz="900" b="0" strike="noStrike" spc="-1">
              <a:latin typeface="Calibri"/>
            </a:endParaRPr>
          </a:p>
          <a:p>
            <a:pPr>
              <a:lnSpc>
                <a:spcPts val="1199"/>
              </a:lnSpc>
              <a:tabLst>
                <a:tab pos="0" algn="l"/>
              </a:tabLst>
            </a:pPr>
            <a:r>
              <a:rPr lang="de-DE" sz="900" b="0" strike="noStrike" spc="-1">
                <a:solidFill>
                  <a:srgbClr val="000000"/>
                </a:solidFill>
                <a:latin typeface="Arial"/>
              </a:rPr>
              <a:t>Rüdiger Fiebig (ruediger.fiebig@uni-ulm.de)</a:t>
            </a:r>
            <a:endParaRPr lang="de-DE" sz="900" b="0" strike="noStrike" spc="-1">
              <a:latin typeface="Calibri"/>
            </a:endParaRPr>
          </a:p>
          <a:p>
            <a:pPr>
              <a:lnSpc>
                <a:spcPts val="1199"/>
              </a:lnSpc>
              <a:tabLst>
                <a:tab pos="0" algn="l"/>
              </a:tabLst>
            </a:pPr>
            <a:r>
              <a:rPr lang="de-DE" sz="900" b="0" strike="noStrike" spc="-1">
                <a:solidFill>
                  <a:srgbClr val="000000"/>
                </a:solidFill>
                <a:latin typeface="Arial"/>
              </a:rPr>
              <a:t>Lydia Jeske (lydia.jeske@uni-ulm.de)</a:t>
            </a:r>
            <a:endParaRPr lang="de-DE" sz="900" b="0" strike="noStrike" spc="-1">
              <a:latin typeface="Calibri"/>
            </a:endParaRPr>
          </a:p>
          <a:p>
            <a:pPr>
              <a:lnSpc>
                <a:spcPts val="1199"/>
              </a:lnSpc>
              <a:tabLst>
                <a:tab pos="0" algn="l"/>
              </a:tabLst>
            </a:pPr>
            <a:endParaRPr lang="de-DE" sz="900" b="0" strike="noStrike" spc="-1">
              <a:latin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156240" y="-30600"/>
            <a:ext cx="8375760" cy="714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799"/>
              </a:spcBef>
              <a:tabLst>
                <a:tab pos="482760" algn="l"/>
              </a:tabLst>
            </a:pPr>
            <a:endParaRPr lang="de-DE" sz="1800" b="0" strike="noStrike" spc="-1">
              <a:latin typeface="Calibri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pos="482760" algn="l"/>
              </a:tabLst>
            </a:pPr>
            <a:r>
              <a:rPr lang="de-DE" sz="2000" b="1" strike="noStrike" spc="-1">
                <a:solidFill>
                  <a:srgbClr val="7D9AAA"/>
                </a:solidFill>
                <a:latin typeface="Arial"/>
              </a:rPr>
              <a:t>Befragungen an der Universität Ulm im Laufe eines Studienjahrs</a:t>
            </a:r>
            <a:endParaRPr lang="de-DE" sz="2000" b="0" strike="noStrike" spc="-1">
              <a:latin typeface="Calibri"/>
            </a:endParaRPr>
          </a:p>
        </p:txBody>
      </p:sp>
      <p:sp>
        <p:nvSpPr>
          <p:cNvPr id="203" name="CustomShape 2"/>
          <p:cNvSpPr/>
          <p:nvPr/>
        </p:nvSpPr>
        <p:spPr>
          <a:xfrm>
            <a:off x="5125680" y="1489680"/>
            <a:ext cx="3334680" cy="333720"/>
          </a:xfrm>
          <a:prstGeom prst="rect">
            <a:avLst/>
          </a:prstGeom>
          <a:solidFill>
            <a:schemeClr val="bg1"/>
          </a:solidFill>
          <a:ln w="25560">
            <a:solidFill>
              <a:schemeClr val="accent5">
                <a:lumMod val="50000"/>
              </a:schemeClr>
            </a:solidFill>
            <a:miter/>
          </a:ln>
          <a:effectLst>
            <a:outerShdw dist="107423" dir="2700000" algn="ctr" rotWithShape="0">
              <a:schemeClr val="bg2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1600" b="1" strike="noStrike" spc="-1">
                <a:solidFill>
                  <a:srgbClr val="000000"/>
                </a:solidFill>
                <a:latin typeface="Arial"/>
              </a:rPr>
              <a:t>Lehrveranstaltungsevaluation</a:t>
            </a:r>
            <a:endParaRPr lang="de-DE" sz="1600" b="0" strike="noStrike" spc="-1">
              <a:latin typeface="Calibri"/>
            </a:endParaRPr>
          </a:p>
        </p:txBody>
      </p:sp>
      <p:sp>
        <p:nvSpPr>
          <p:cNvPr id="204" name="CustomShape 3"/>
          <p:cNvSpPr/>
          <p:nvPr/>
        </p:nvSpPr>
        <p:spPr>
          <a:xfrm>
            <a:off x="5412960" y="2133000"/>
            <a:ext cx="2543040" cy="333720"/>
          </a:xfrm>
          <a:prstGeom prst="rect">
            <a:avLst/>
          </a:prstGeom>
          <a:solidFill>
            <a:schemeClr val="bg1"/>
          </a:solidFill>
          <a:ln w="25560">
            <a:solidFill>
              <a:schemeClr val="accent5">
                <a:lumMod val="50000"/>
              </a:schemeClr>
            </a:solidFill>
            <a:miter/>
          </a:ln>
          <a:effectLst>
            <a:outerShdw dist="107423" dir="2700000" algn="ctr" rotWithShape="0">
              <a:schemeClr val="bg2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1600" b="1" strike="noStrike" spc="-1">
                <a:solidFill>
                  <a:srgbClr val="000000"/>
                </a:solidFill>
                <a:latin typeface="Arial"/>
              </a:rPr>
              <a:t>Studierendenbefragung</a:t>
            </a:r>
            <a:endParaRPr lang="de-DE" sz="1600" b="0" strike="noStrike" spc="-1">
              <a:latin typeface="Calibri"/>
            </a:endParaRPr>
          </a:p>
        </p:txBody>
      </p:sp>
      <p:sp>
        <p:nvSpPr>
          <p:cNvPr id="205" name="CustomShape 4"/>
          <p:cNvSpPr/>
          <p:nvPr/>
        </p:nvSpPr>
        <p:spPr>
          <a:xfrm>
            <a:off x="35640" y="3204360"/>
            <a:ext cx="1944000" cy="577080"/>
          </a:xfrm>
          <a:prstGeom prst="rect">
            <a:avLst/>
          </a:prstGeom>
          <a:solidFill>
            <a:schemeClr val="bg1"/>
          </a:solidFill>
          <a:ln w="25560">
            <a:solidFill>
              <a:schemeClr val="accent5">
                <a:lumMod val="50000"/>
              </a:schemeClr>
            </a:solidFill>
            <a:miter/>
          </a:ln>
          <a:effectLst>
            <a:outerShdw dist="107423" dir="2700000" algn="ctr" rotWithShape="0">
              <a:schemeClr val="bg2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1600" b="1" strike="noStrike" spc="-1">
                <a:solidFill>
                  <a:srgbClr val="000000"/>
                </a:solidFill>
                <a:latin typeface="Arial"/>
              </a:rPr>
              <a:t>Studieneingangs-befragung </a:t>
            </a:r>
            <a:endParaRPr lang="de-DE" sz="1600" b="0" strike="noStrike" spc="-1">
              <a:latin typeface="Calibri"/>
            </a:endParaRPr>
          </a:p>
        </p:txBody>
      </p:sp>
      <p:sp>
        <p:nvSpPr>
          <p:cNvPr id="206" name="CustomShape 5"/>
          <p:cNvSpPr/>
          <p:nvPr/>
        </p:nvSpPr>
        <p:spPr>
          <a:xfrm>
            <a:off x="-36360" y="4004280"/>
            <a:ext cx="3744000" cy="333720"/>
          </a:xfrm>
          <a:prstGeom prst="rect">
            <a:avLst/>
          </a:prstGeom>
          <a:solidFill>
            <a:schemeClr val="bg1"/>
          </a:solidFill>
          <a:ln w="25560">
            <a:solidFill>
              <a:schemeClr val="accent5">
                <a:lumMod val="50000"/>
              </a:schemeClr>
            </a:solidFill>
            <a:miter/>
          </a:ln>
          <a:effectLst>
            <a:outerShdw dist="107423" dir="2700000" algn="ctr" rotWithShape="0">
              <a:schemeClr val="bg2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1600" b="1" strike="noStrike" spc="-1">
                <a:solidFill>
                  <a:srgbClr val="000000"/>
                </a:solidFill>
                <a:latin typeface="Arial"/>
              </a:rPr>
              <a:t>Studienverlaufsbefragungen </a:t>
            </a:r>
            <a:endParaRPr lang="de-DE" sz="1600" b="0" strike="noStrike" spc="-1">
              <a:latin typeface="Calibri"/>
            </a:endParaRPr>
          </a:p>
        </p:txBody>
      </p:sp>
      <p:sp>
        <p:nvSpPr>
          <p:cNvPr id="207" name="CustomShape 6"/>
          <p:cNvSpPr/>
          <p:nvPr/>
        </p:nvSpPr>
        <p:spPr>
          <a:xfrm>
            <a:off x="17280" y="4658040"/>
            <a:ext cx="2034000" cy="820440"/>
          </a:xfrm>
          <a:prstGeom prst="rect">
            <a:avLst/>
          </a:prstGeom>
          <a:solidFill>
            <a:schemeClr val="bg1"/>
          </a:solidFill>
          <a:ln w="25560">
            <a:solidFill>
              <a:schemeClr val="accent5">
                <a:lumMod val="50000"/>
              </a:schemeClr>
            </a:solidFill>
            <a:miter/>
          </a:ln>
          <a:effectLst>
            <a:outerShdw dist="107423" dir="2700000" algn="ctr" rotWithShape="0">
              <a:schemeClr val="bg2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1600" b="1" strike="noStrike" spc="-1">
                <a:solidFill>
                  <a:srgbClr val="000000"/>
                </a:solidFill>
                <a:latin typeface="Arial"/>
              </a:rPr>
              <a:t>BA/MA-Übergangs-befragung </a:t>
            </a:r>
            <a:endParaRPr lang="de-DE" sz="1600" b="0" strike="noStrike" spc="-1">
              <a:latin typeface="Calibri"/>
            </a:endParaRPr>
          </a:p>
        </p:txBody>
      </p:sp>
      <p:sp>
        <p:nvSpPr>
          <p:cNvPr id="208" name="CustomShape 7"/>
          <p:cNvSpPr/>
          <p:nvPr/>
        </p:nvSpPr>
        <p:spPr>
          <a:xfrm>
            <a:off x="5125680" y="432720"/>
            <a:ext cx="4000320" cy="126756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>
              <a:lumMod val="50000"/>
            </a:schemeClr>
          </a:solidFill>
          <a:ln w="9360">
            <a:solidFill>
              <a:schemeClr val="tx1"/>
            </a:solidFill>
            <a:round/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9" name="CustomShape 8"/>
          <p:cNvSpPr/>
          <p:nvPr/>
        </p:nvSpPr>
        <p:spPr>
          <a:xfrm>
            <a:off x="5593320" y="908640"/>
            <a:ext cx="25873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2400" b="0" strike="noStrike" spc="-1">
                <a:solidFill>
                  <a:srgbClr val="FFFFFF"/>
                </a:solidFill>
                <a:latin typeface="Arial"/>
              </a:rPr>
              <a:t>Sommersemester</a:t>
            </a:r>
            <a:endParaRPr lang="de-DE" sz="2400" b="0" strike="noStrike" spc="-1">
              <a:latin typeface="Calibri"/>
            </a:endParaRPr>
          </a:p>
        </p:txBody>
      </p:sp>
      <p:sp>
        <p:nvSpPr>
          <p:cNvPr id="210" name="CustomShape 9"/>
          <p:cNvSpPr/>
          <p:nvPr/>
        </p:nvSpPr>
        <p:spPr>
          <a:xfrm>
            <a:off x="39240" y="5797800"/>
            <a:ext cx="2034000" cy="820440"/>
          </a:xfrm>
          <a:prstGeom prst="rect">
            <a:avLst/>
          </a:prstGeom>
          <a:solidFill>
            <a:schemeClr val="bg1"/>
          </a:solidFill>
          <a:ln w="25560">
            <a:solidFill>
              <a:schemeClr val="accent5">
                <a:lumMod val="50000"/>
              </a:schemeClr>
            </a:solidFill>
            <a:prstDash val="sysDash"/>
            <a:miter/>
          </a:ln>
          <a:effectLst>
            <a:outerShdw dist="107423" dir="2700000" algn="ctr" rotWithShape="0">
              <a:schemeClr val="bg2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1600" b="1" strike="noStrike" spc="-1">
                <a:solidFill>
                  <a:srgbClr val="000000"/>
                </a:solidFill>
                <a:latin typeface="Arial"/>
              </a:rPr>
              <a:t>Ausgewählte Befragungen durch Dritte</a:t>
            </a:r>
            <a:endParaRPr lang="de-DE" sz="1600" b="0" strike="noStrike" spc="-1">
              <a:latin typeface="Calibri"/>
            </a:endParaRPr>
          </a:p>
        </p:txBody>
      </p:sp>
      <p:sp>
        <p:nvSpPr>
          <p:cNvPr id="211" name="CustomShape 10"/>
          <p:cNvSpPr/>
          <p:nvPr/>
        </p:nvSpPr>
        <p:spPr>
          <a:xfrm>
            <a:off x="4860000" y="4659120"/>
            <a:ext cx="2034000" cy="820440"/>
          </a:xfrm>
          <a:prstGeom prst="rect">
            <a:avLst/>
          </a:prstGeom>
          <a:solidFill>
            <a:schemeClr val="bg1"/>
          </a:solidFill>
          <a:ln w="25560">
            <a:solidFill>
              <a:schemeClr val="accent5">
                <a:lumMod val="50000"/>
              </a:schemeClr>
            </a:solidFill>
            <a:miter/>
          </a:ln>
          <a:effectLst>
            <a:outerShdw dist="107423" dir="2700000" algn="ctr" rotWithShape="0">
              <a:schemeClr val="bg2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1600" b="1" strike="noStrike" spc="-1">
                <a:solidFill>
                  <a:srgbClr val="000000"/>
                </a:solidFill>
                <a:latin typeface="Arial"/>
              </a:rPr>
              <a:t>BA/MA-Übergangs-befragung </a:t>
            </a:r>
            <a:endParaRPr lang="de-DE" sz="1600" b="0" strike="noStrike" spc="-1">
              <a:latin typeface="Calibri"/>
            </a:endParaRPr>
          </a:p>
        </p:txBody>
      </p:sp>
      <p:sp>
        <p:nvSpPr>
          <p:cNvPr id="212" name="CustomShape 11"/>
          <p:cNvSpPr/>
          <p:nvPr/>
        </p:nvSpPr>
        <p:spPr>
          <a:xfrm>
            <a:off x="-36360" y="764640"/>
            <a:ext cx="3744000" cy="639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360">
            <a:solidFill>
              <a:schemeClr val="tx1"/>
            </a:solidFill>
            <a:round/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3" name="CustomShape 12"/>
          <p:cNvSpPr/>
          <p:nvPr/>
        </p:nvSpPr>
        <p:spPr>
          <a:xfrm>
            <a:off x="803160" y="902520"/>
            <a:ext cx="231624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2400" b="0" strike="noStrike" spc="-1">
                <a:solidFill>
                  <a:srgbClr val="FFFFFF"/>
                </a:solidFill>
                <a:latin typeface="Arial"/>
              </a:rPr>
              <a:t>Wintersemester</a:t>
            </a:r>
            <a:endParaRPr lang="de-DE" sz="2400" b="0" strike="noStrike" spc="-1">
              <a:latin typeface="Calibri"/>
            </a:endParaRPr>
          </a:p>
        </p:txBody>
      </p:sp>
      <p:sp>
        <p:nvSpPr>
          <p:cNvPr id="214" name="CustomShape 13"/>
          <p:cNvSpPr/>
          <p:nvPr/>
        </p:nvSpPr>
        <p:spPr>
          <a:xfrm>
            <a:off x="35640" y="1484640"/>
            <a:ext cx="3519720" cy="333720"/>
          </a:xfrm>
          <a:prstGeom prst="rect">
            <a:avLst/>
          </a:prstGeom>
          <a:solidFill>
            <a:schemeClr val="bg1"/>
          </a:solidFill>
          <a:ln w="25560">
            <a:solidFill>
              <a:schemeClr val="accent5">
                <a:lumMod val="50000"/>
              </a:schemeClr>
            </a:solidFill>
            <a:miter/>
          </a:ln>
          <a:effectLst>
            <a:outerShdw dist="107423" dir="2700000" algn="ctr" rotWithShape="0">
              <a:schemeClr val="bg2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1600" b="1" strike="noStrike" spc="-1">
                <a:solidFill>
                  <a:srgbClr val="000000"/>
                </a:solidFill>
                <a:latin typeface="Arial"/>
              </a:rPr>
              <a:t>Lehrveranstaltungsevaluation</a:t>
            </a:r>
            <a:endParaRPr lang="de-DE" sz="1600" b="0" strike="noStrike" spc="-1">
              <a:latin typeface="Calibri"/>
            </a:endParaRPr>
          </a:p>
        </p:txBody>
      </p:sp>
      <p:sp>
        <p:nvSpPr>
          <p:cNvPr id="215" name="CustomShape 14"/>
          <p:cNvSpPr/>
          <p:nvPr/>
        </p:nvSpPr>
        <p:spPr>
          <a:xfrm>
            <a:off x="5123520" y="4008600"/>
            <a:ext cx="3312000" cy="333720"/>
          </a:xfrm>
          <a:prstGeom prst="rect">
            <a:avLst/>
          </a:prstGeom>
          <a:solidFill>
            <a:schemeClr val="bg1"/>
          </a:solidFill>
          <a:ln w="25560">
            <a:solidFill>
              <a:schemeClr val="accent5">
                <a:lumMod val="50000"/>
              </a:schemeClr>
            </a:solidFill>
            <a:miter/>
          </a:ln>
          <a:effectLst>
            <a:outerShdw dist="107423" dir="2700000" algn="ctr" rotWithShape="0">
              <a:schemeClr val="bg2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1600" b="1" strike="noStrike" spc="-1">
                <a:solidFill>
                  <a:srgbClr val="000000"/>
                </a:solidFill>
                <a:latin typeface="Arial"/>
              </a:rPr>
              <a:t>Studienverlaufsbefragungen </a:t>
            </a:r>
            <a:endParaRPr lang="de-DE" sz="1600" b="0" strike="noStrike" spc="-1">
              <a:latin typeface="Calibri"/>
            </a:endParaRPr>
          </a:p>
        </p:txBody>
      </p:sp>
      <p:sp>
        <p:nvSpPr>
          <p:cNvPr id="216" name="CustomShape 15"/>
          <p:cNvSpPr/>
          <p:nvPr/>
        </p:nvSpPr>
        <p:spPr>
          <a:xfrm>
            <a:off x="2411640" y="5797800"/>
            <a:ext cx="2034000" cy="820440"/>
          </a:xfrm>
          <a:prstGeom prst="rect">
            <a:avLst/>
          </a:prstGeom>
          <a:solidFill>
            <a:schemeClr val="bg1"/>
          </a:solidFill>
          <a:ln w="25560">
            <a:solidFill>
              <a:schemeClr val="accent5">
                <a:lumMod val="50000"/>
              </a:schemeClr>
            </a:solidFill>
            <a:prstDash val="sysDash"/>
            <a:miter/>
          </a:ln>
          <a:effectLst>
            <a:outerShdw dist="107423" dir="2700000" algn="ctr" rotWithShape="0">
              <a:schemeClr val="bg2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1600" b="1" strike="noStrike" spc="-1">
                <a:solidFill>
                  <a:srgbClr val="000000"/>
                </a:solidFill>
                <a:latin typeface="Arial"/>
              </a:rPr>
              <a:t>Ausgewählte Befragungen durch Dritte</a:t>
            </a:r>
            <a:endParaRPr lang="de-DE" sz="1600" b="0" strike="noStrike" spc="-1">
              <a:latin typeface="Calibri"/>
            </a:endParaRPr>
          </a:p>
        </p:txBody>
      </p:sp>
      <p:sp>
        <p:nvSpPr>
          <p:cNvPr id="217" name="CustomShape 16"/>
          <p:cNvSpPr/>
          <p:nvPr/>
        </p:nvSpPr>
        <p:spPr>
          <a:xfrm>
            <a:off x="4788000" y="5797800"/>
            <a:ext cx="2034000" cy="820440"/>
          </a:xfrm>
          <a:prstGeom prst="rect">
            <a:avLst/>
          </a:prstGeom>
          <a:solidFill>
            <a:schemeClr val="bg1"/>
          </a:solidFill>
          <a:ln w="25560">
            <a:solidFill>
              <a:schemeClr val="accent5">
                <a:lumMod val="50000"/>
              </a:schemeClr>
            </a:solidFill>
            <a:prstDash val="sysDash"/>
            <a:miter/>
          </a:ln>
          <a:effectLst>
            <a:outerShdw dist="107423" dir="2700000" algn="ctr" rotWithShape="0">
              <a:schemeClr val="bg2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1600" b="1" strike="noStrike" spc="-1">
                <a:solidFill>
                  <a:srgbClr val="000000"/>
                </a:solidFill>
                <a:latin typeface="Arial"/>
              </a:rPr>
              <a:t>Ausgewählte Befragungen durch Dritte</a:t>
            </a:r>
            <a:endParaRPr lang="de-DE" sz="1600" b="0" strike="noStrike" spc="-1">
              <a:latin typeface="Calibri"/>
            </a:endParaRPr>
          </a:p>
        </p:txBody>
      </p:sp>
      <p:sp>
        <p:nvSpPr>
          <p:cNvPr id="218" name="CustomShape 17"/>
          <p:cNvSpPr/>
          <p:nvPr/>
        </p:nvSpPr>
        <p:spPr>
          <a:xfrm>
            <a:off x="7066800" y="5794920"/>
            <a:ext cx="2034000" cy="820440"/>
          </a:xfrm>
          <a:prstGeom prst="rect">
            <a:avLst/>
          </a:prstGeom>
          <a:solidFill>
            <a:schemeClr val="bg1"/>
          </a:solidFill>
          <a:ln w="25560">
            <a:solidFill>
              <a:schemeClr val="accent5">
                <a:lumMod val="50000"/>
              </a:schemeClr>
            </a:solidFill>
            <a:prstDash val="sysDash"/>
            <a:miter/>
          </a:ln>
          <a:effectLst>
            <a:outerShdw dist="107423" dir="2700000" algn="ctr" rotWithShape="0">
              <a:schemeClr val="bg2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1600" b="1" strike="noStrike" spc="-1">
                <a:solidFill>
                  <a:srgbClr val="000000"/>
                </a:solidFill>
                <a:latin typeface="Arial"/>
              </a:rPr>
              <a:t>Ausgewählte Befragungen durch Dritte</a:t>
            </a:r>
            <a:endParaRPr lang="de-DE" sz="1600" b="0" strike="noStrike" spc="-1">
              <a:latin typeface="Calibri"/>
            </a:endParaRPr>
          </a:p>
        </p:txBody>
      </p:sp>
      <p:sp>
        <p:nvSpPr>
          <p:cNvPr id="219" name="CustomShape 18"/>
          <p:cNvSpPr/>
          <p:nvPr/>
        </p:nvSpPr>
        <p:spPr>
          <a:xfrm>
            <a:off x="-34920" y="2637720"/>
            <a:ext cx="3334680" cy="333720"/>
          </a:xfrm>
          <a:prstGeom prst="rect">
            <a:avLst/>
          </a:prstGeom>
          <a:solidFill>
            <a:schemeClr val="bg1"/>
          </a:solidFill>
          <a:ln w="25560">
            <a:solidFill>
              <a:schemeClr val="accent5">
                <a:lumMod val="50000"/>
              </a:schemeClr>
            </a:solidFill>
            <a:miter/>
          </a:ln>
          <a:effectLst>
            <a:outerShdw dist="107423" dir="2700000" algn="ctr" rotWithShape="0">
              <a:schemeClr val="bg2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1600" b="1" strike="noStrike" spc="-1">
                <a:solidFill>
                  <a:srgbClr val="000000"/>
                </a:solidFill>
                <a:latin typeface="Arial"/>
              </a:rPr>
              <a:t>Absolventenbefragung</a:t>
            </a:r>
            <a:endParaRPr lang="de-DE" sz="1600" b="0" strike="noStrike" spc="-1"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p15="http://schemas.microsoft.com/office/powerpoint/2012/main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rafik 5"/>
          <p:cNvPicPr/>
          <p:nvPr/>
        </p:nvPicPr>
        <p:blipFill>
          <a:blip r:embed="rId2"/>
          <a:stretch/>
        </p:blipFill>
        <p:spPr>
          <a:xfrm>
            <a:off x="420480" y="1268640"/>
            <a:ext cx="7948800" cy="5040360"/>
          </a:xfrm>
          <a:prstGeom prst="rect">
            <a:avLst/>
          </a:prstGeom>
          <a:ln>
            <a:noFill/>
          </a:ln>
        </p:spPr>
      </p:pic>
      <p:sp>
        <p:nvSpPr>
          <p:cNvPr id="232" name="TextShape 1"/>
          <p:cNvSpPr txBox="1"/>
          <p:nvPr/>
        </p:nvSpPr>
        <p:spPr>
          <a:xfrm>
            <a:off x="323640" y="539640"/>
            <a:ext cx="8142840" cy="6570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ts val="2401"/>
              </a:lnSpc>
            </a:pPr>
            <a:r>
              <a:rPr lang="de-DE" sz="2000" b="1" strike="noStrike" spc="-1" dirty="0">
                <a:solidFill>
                  <a:srgbClr val="7D9AAA"/>
                </a:solidFill>
                <a:latin typeface="Arial"/>
              </a:rPr>
              <a:t>Theoretische Grundlagen der Lehrveranstaltungsevaluation</a:t>
            </a:r>
            <a:endParaRPr lang="de-DE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p15="http://schemas.microsoft.com/office/powerpoint/2012/main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extShape 1"/>
          <p:cNvSpPr txBox="1"/>
          <p:nvPr/>
        </p:nvSpPr>
        <p:spPr>
          <a:xfrm>
            <a:off x="323640" y="539640"/>
            <a:ext cx="8142840" cy="6570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ts val="2401"/>
              </a:lnSpc>
            </a:pPr>
            <a:r>
              <a:rPr lang="de-DE" sz="2000" b="1" strike="noStrike" spc="-1" dirty="0">
                <a:solidFill>
                  <a:srgbClr val="7D9AAA"/>
                </a:solidFill>
                <a:latin typeface="Arial"/>
              </a:rPr>
              <a:t>Entwicklung der Zentralen Lehrveranstaltungsevaluation </a:t>
            </a:r>
            <a:r>
              <a:rPr dirty="0"/>
              <a:t/>
            </a:r>
            <a:br>
              <a:rPr dirty="0"/>
            </a:br>
            <a:r>
              <a:rPr lang="de-DE" sz="2000" b="1" strike="noStrike" spc="-1" dirty="0">
                <a:solidFill>
                  <a:srgbClr val="7D9AAA"/>
                </a:solidFill>
                <a:latin typeface="Arial"/>
              </a:rPr>
              <a:t>an der Uni Ulm</a:t>
            </a:r>
            <a:endParaRPr lang="de-DE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CustomShape 2"/>
          <p:cNvSpPr/>
          <p:nvPr/>
        </p:nvSpPr>
        <p:spPr>
          <a:xfrm>
            <a:off x="597960" y="1370880"/>
            <a:ext cx="1367640" cy="333720"/>
          </a:xfrm>
          <a:prstGeom prst="rect">
            <a:avLst/>
          </a:prstGeom>
          <a:solidFill>
            <a:schemeClr val="bg1"/>
          </a:solidFill>
          <a:ln w="25560">
            <a:solidFill>
              <a:schemeClr val="accent5">
                <a:lumMod val="50000"/>
              </a:schemeClr>
            </a:solidFill>
            <a:miter/>
          </a:ln>
          <a:effectLst>
            <a:outerShdw dist="107423" dir="2700000" algn="ctr" rotWithShape="0">
              <a:schemeClr val="bg2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1600" b="1" strike="noStrike" spc="-1">
                <a:solidFill>
                  <a:srgbClr val="000000"/>
                </a:solidFill>
                <a:latin typeface="Arial"/>
              </a:rPr>
              <a:t>2006</a:t>
            </a:r>
            <a:endParaRPr lang="de-DE" sz="1600" b="0" strike="noStrike" spc="-1">
              <a:latin typeface="Calibri"/>
            </a:endParaRPr>
          </a:p>
        </p:txBody>
      </p:sp>
      <p:sp>
        <p:nvSpPr>
          <p:cNvPr id="222" name="CustomShape 3"/>
          <p:cNvSpPr/>
          <p:nvPr/>
        </p:nvSpPr>
        <p:spPr>
          <a:xfrm>
            <a:off x="611640" y="2493000"/>
            <a:ext cx="1367640" cy="333720"/>
          </a:xfrm>
          <a:prstGeom prst="rect">
            <a:avLst/>
          </a:prstGeom>
          <a:solidFill>
            <a:schemeClr val="bg1"/>
          </a:solidFill>
          <a:ln w="25560">
            <a:solidFill>
              <a:schemeClr val="accent5">
                <a:lumMod val="50000"/>
              </a:schemeClr>
            </a:solidFill>
            <a:miter/>
          </a:ln>
          <a:effectLst>
            <a:outerShdw dist="107423" dir="2700000" algn="ctr" rotWithShape="0">
              <a:schemeClr val="bg2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1600" b="1" strike="noStrike" spc="-1">
                <a:solidFill>
                  <a:srgbClr val="000000"/>
                </a:solidFill>
                <a:latin typeface="Arial"/>
              </a:rPr>
              <a:t>2010-2013</a:t>
            </a:r>
            <a:endParaRPr lang="de-DE" sz="1600" b="0" strike="noStrike" spc="-1">
              <a:latin typeface="Calibri"/>
            </a:endParaRPr>
          </a:p>
        </p:txBody>
      </p:sp>
      <p:sp>
        <p:nvSpPr>
          <p:cNvPr id="223" name="CustomShape 4"/>
          <p:cNvSpPr/>
          <p:nvPr/>
        </p:nvSpPr>
        <p:spPr>
          <a:xfrm>
            <a:off x="597960" y="3614760"/>
            <a:ext cx="1367640" cy="333720"/>
          </a:xfrm>
          <a:prstGeom prst="rect">
            <a:avLst/>
          </a:prstGeom>
          <a:solidFill>
            <a:schemeClr val="bg1"/>
          </a:solidFill>
          <a:ln w="25560">
            <a:solidFill>
              <a:schemeClr val="accent5">
                <a:lumMod val="50000"/>
              </a:schemeClr>
            </a:solidFill>
            <a:miter/>
          </a:ln>
          <a:effectLst>
            <a:outerShdw dist="107423" dir="2700000" algn="ctr" rotWithShape="0">
              <a:schemeClr val="bg2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1600" b="1" strike="noStrike" spc="-1">
                <a:solidFill>
                  <a:srgbClr val="000000"/>
                </a:solidFill>
                <a:latin typeface="Arial"/>
              </a:rPr>
              <a:t>2014-2017</a:t>
            </a:r>
            <a:endParaRPr lang="de-DE" sz="1600" b="0" strike="noStrike" spc="-1">
              <a:latin typeface="Calibri"/>
            </a:endParaRPr>
          </a:p>
        </p:txBody>
      </p:sp>
      <p:sp>
        <p:nvSpPr>
          <p:cNvPr id="224" name="CustomShape 5"/>
          <p:cNvSpPr/>
          <p:nvPr/>
        </p:nvSpPr>
        <p:spPr>
          <a:xfrm>
            <a:off x="611640" y="4736880"/>
            <a:ext cx="1367640" cy="333720"/>
          </a:xfrm>
          <a:prstGeom prst="rect">
            <a:avLst/>
          </a:prstGeom>
          <a:solidFill>
            <a:schemeClr val="bg1"/>
          </a:solidFill>
          <a:ln w="25560">
            <a:solidFill>
              <a:schemeClr val="accent5">
                <a:lumMod val="50000"/>
              </a:schemeClr>
            </a:solidFill>
            <a:miter/>
          </a:ln>
          <a:effectLst>
            <a:outerShdw dist="107423" dir="2700000" algn="ctr" rotWithShape="0">
              <a:schemeClr val="bg2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1600" b="1" strike="noStrike" spc="-1">
                <a:solidFill>
                  <a:srgbClr val="000000"/>
                </a:solidFill>
                <a:latin typeface="Arial"/>
              </a:rPr>
              <a:t>2018-2020</a:t>
            </a:r>
            <a:endParaRPr lang="de-DE" sz="1600" b="0" strike="noStrike" spc="-1">
              <a:latin typeface="Calibri"/>
            </a:endParaRPr>
          </a:p>
        </p:txBody>
      </p:sp>
      <p:sp>
        <p:nvSpPr>
          <p:cNvPr id="225" name="CustomShape 6"/>
          <p:cNvSpPr/>
          <p:nvPr/>
        </p:nvSpPr>
        <p:spPr>
          <a:xfrm>
            <a:off x="611640" y="5859000"/>
            <a:ext cx="1367640" cy="333720"/>
          </a:xfrm>
          <a:prstGeom prst="rect">
            <a:avLst/>
          </a:prstGeom>
          <a:solidFill>
            <a:schemeClr val="bg1"/>
          </a:solidFill>
          <a:ln w="25560">
            <a:solidFill>
              <a:schemeClr val="accent5">
                <a:lumMod val="50000"/>
              </a:schemeClr>
            </a:solidFill>
            <a:miter/>
          </a:ln>
          <a:effectLst>
            <a:outerShdw dist="107423" dir="2700000" algn="ctr" rotWithShape="0">
              <a:schemeClr val="bg2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1600" b="1" strike="noStrike" spc="-1">
                <a:solidFill>
                  <a:srgbClr val="000000"/>
                </a:solidFill>
                <a:latin typeface="Arial"/>
              </a:rPr>
              <a:t>2020-2021</a:t>
            </a:r>
            <a:endParaRPr lang="de-DE" sz="1600" b="0" strike="noStrike" spc="-1">
              <a:latin typeface="Calibri"/>
            </a:endParaRPr>
          </a:p>
        </p:txBody>
      </p:sp>
      <p:sp>
        <p:nvSpPr>
          <p:cNvPr id="226" name="TextShape 7"/>
          <p:cNvSpPr txBox="1"/>
          <p:nvPr/>
        </p:nvSpPr>
        <p:spPr>
          <a:xfrm>
            <a:off x="2627640" y="1267200"/>
            <a:ext cx="6336360" cy="5457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ts val="2001"/>
              </a:lnSpc>
              <a:tabLst>
                <a:tab pos="0" algn="l"/>
              </a:tabLst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Einrichtung der Stabsstelle QBR &amp; Einführung der Zentralen Lehrveranstaltungsevaluation </a:t>
            </a:r>
          </a:p>
        </p:txBody>
      </p:sp>
      <p:sp>
        <p:nvSpPr>
          <p:cNvPr id="227" name="CustomShape 8"/>
          <p:cNvSpPr/>
          <p:nvPr/>
        </p:nvSpPr>
        <p:spPr>
          <a:xfrm>
            <a:off x="2627640" y="2389320"/>
            <a:ext cx="6336360" cy="54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ts val="2001"/>
              </a:lnSpc>
              <a:tabLst>
                <a:tab pos="0" algn="l"/>
              </a:tabLst>
            </a:pPr>
            <a:r>
              <a:rPr lang="de-DE" sz="1800" b="0" strike="noStrike" spc="-1" dirty="0">
                <a:solidFill>
                  <a:srgbClr val="000000"/>
                </a:solidFill>
                <a:latin typeface="Arial"/>
              </a:rPr>
              <a:t>Ausdifferenzierung der Evaluationen auf die gängigen Lehrveranstaltungstypen</a:t>
            </a:r>
            <a:endParaRPr lang="de-DE" sz="1800" b="0" strike="noStrike" spc="-1" dirty="0">
              <a:latin typeface="Calibri"/>
            </a:endParaRPr>
          </a:p>
        </p:txBody>
      </p:sp>
      <p:sp>
        <p:nvSpPr>
          <p:cNvPr id="228" name="CustomShape 9"/>
          <p:cNvSpPr/>
          <p:nvPr/>
        </p:nvSpPr>
        <p:spPr>
          <a:xfrm>
            <a:off x="2623320" y="3511080"/>
            <a:ext cx="6336360" cy="54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ts val="2001"/>
              </a:lnSpc>
              <a:tabLst>
                <a:tab pos="0" algn="l"/>
              </a:tabLst>
            </a:pPr>
            <a:r>
              <a:rPr lang="de-DE" sz="1800" b="0" strike="noStrike" spc="-1" dirty="0">
                <a:solidFill>
                  <a:srgbClr val="000000"/>
                </a:solidFill>
                <a:latin typeface="Arial"/>
              </a:rPr>
              <a:t>Auskopplungen aus den verfügbaren Fragebogentypen, um neue Lehrformate abzudecken</a:t>
            </a:r>
            <a:endParaRPr lang="de-DE" sz="1800" b="0" strike="noStrike" spc="-1" dirty="0">
              <a:latin typeface="Calibri"/>
            </a:endParaRPr>
          </a:p>
        </p:txBody>
      </p:sp>
      <p:sp>
        <p:nvSpPr>
          <p:cNvPr id="229" name="CustomShape 10"/>
          <p:cNvSpPr/>
          <p:nvPr/>
        </p:nvSpPr>
        <p:spPr>
          <a:xfrm>
            <a:off x="2623320" y="4633200"/>
            <a:ext cx="6336360" cy="54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ts val="2001"/>
              </a:lnSpc>
              <a:tabLst>
                <a:tab pos="0" algn="l"/>
              </a:tabLst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Schrittweise Umstellung der Lehrevaluation von </a:t>
            </a:r>
            <a:r>
              <a:t/>
            </a:r>
            <a:br/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Paper &amp; Pencil auf Onlineevaluationen in Präsenz</a:t>
            </a:r>
            <a:endParaRPr lang="de-DE" sz="1800" b="0" strike="noStrike" spc="-1">
              <a:latin typeface="Calibri"/>
            </a:endParaRPr>
          </a:p>
        </p:txBody>
      </p:sp>
      <p:sp>
        <p:nvSpPr>
          <p:cNvPr id="230" name="CustomShape 11"/>
          <p:cNvSpPr/>
          <p:nvPr/>
        </p:nvSpPr>
        <p:spPr>
          <a:xfrm>
            <a:off x="2623320" y="5755320"/>
            <a:ext cx="6336360" cy="54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ts val="2001"/>
              </a:lnSpc>
              <a:tabLst>
                <a:tab pos="0" algn="l"/>
              </a:tabLst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Vollständig papierlose Evaluationen und inhaltliche Ausrichtung auf Online-Lehrformate während der Pandemie</a:t>
            </a:r>
            <a:endParaRPr lang="de-DE" sz="1800" b="0" strike="noStrike" spc="-1"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p15="http://schemas.microsoft.com/office/powerpoint/2012/main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extShape 1"/>
          <p:cNvSpPr txBox="1"/>
          <p:nvPr/>
        </p:nvSpPr>
        <p:spPr>
          <a:xfrm>
            <a:off x="665640" y="188640"/>
            <a:ext cx="7800480" cy="6570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ts val="2401"/>
              </a:lnSpc>
            </a:pPr>
            <a:r>
              <a:rPr lang="de-DE" sz="2000" b="1" strike="noStrike" spc="-1">
                <a:solidFill>
                  <a:srgbClr val="7D9AAA"/>
                </a:solidFill>
                <a:latin typeface="Arial"/>
              </a:rPr>
              <a:t>Lehrevaluation</a:t>
            </a:r>
            <a:endParaRPr lang="de-DE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TextShape 2"/>
          <p:cNvSpPr txBox="1"/>
          <p:nvPr/>
        </p:nvSpPr>
        <p:spPr>
          <a:xfrm>
            <a:off x="611640" y="764640"/>
            <a:ext cx="7543440" cy="36572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ts val="2001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Zielgruppe: Studierende in den einzelnen Lehrveranstaltungen</a:t>
            </a:r>
          </a:p>
          <a:p>
            <a:pPr marL="343080" indent="-342720">
              <a:lnSpc>
                <a:spcPts val="2001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Verfahren: Onlinebefragung (wenn möglich in Präsenz)</a:t>
            </a:r>
          </a:p>
          <a:p>
            <a:pPr marL="343080" indent="-342720">
              <a:lnSpc>
                <a:spcPts val="2001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Ziel: Ergebnisse, die es den Lehrenden ermöglichen, die eigene Arbeit zu optimieren.</a:t>
            </a:r>
          </a:p>
          <a:p>
            <a:pPr marL="343080" indent="-342720">
              <a:lnSpc>
                <a:spcPts val="2001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Verwertung der Ergebnisse: Bericht an Lehrkräfte, Studiengangsleitung, Vizepräsidentin für Lehre; Feedback an Studierende, Einbezug in den Bericht zur Lehre</a:t>
            </a:r>
          </a:p>
          <a:p>
            <a:pPr>
              <a:lnSpc>
                <a:spcPts val="2001"/>
              </a:lnSpc>
            </a:pP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5" name="Grafik 3"/>
          <p:cNvPicPr/>
          <p:nvPr/>
        </p:nvPicPr>
        <p:blipFill>
          <a:blip r:embed="rId2"/>
          <a:stretch/>
        </p:blipFill>
        <p:spPr>
          <a:xfrm>
            <a:off x="665640" y="2853000"/>
            <a:ext cx="2911320" cy="4022640"/>
          </a:xfrm>
          <a:prstGeom prst="rect">
            <a:avLst/>
          </a:prstGeom>
          <a:ln>
            <a:noFill/>
          </a:ln>
        </p:spPr>
      </p:pic>
      <p:pic>
        <p:nvPicPr>
          <p:cNvPr id="236" name="Grafik 5"/>
          <p:cNvPicPr/>
          <p:nvPr/>
        </p:nvPicPr>
        <p:blipFill>
          <a:blip r:embed="rId3"/>
          <a:stretch/>
        </p:blipFill>
        <p:spPr>
          <a:xfrm>
            <a:off x="5940000" y="2853000"/>
            <a:ext cx="2846520" cy="4013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p15="http://schemas.microsoft.com/office/powerpoint/2012/main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extShape 1"/>
          <p:cNvSpPr txBox="1"/>
          <p:nvPr/>
        </p:nvSpPr>
        <p:spPr>
          <a:xfrm>
            <a:off x="665640" y="324825"/>
            <a:ext cx="7800480" cy="6570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ts val="2401"/>
              </a:lnSpc>
            </a:pPr>
            <a:r>
              <a:rPr lang="de-DE" sz="2000" b="1" strike="noStrike" spc="-1" dirty="0">
                <a:solidFill>
                  <a:srgbClr val="7D9AAA"/>
                </a:solidFill>
                <a:latin typeface="Arial"/>
              </a:rPr>
              <a:t>Ablauf der Lehrveranstaltungsevaluation</a:t>
            </a:r>
            <a:endParaRPr lang="de-DE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CustomShape 2"/>
          <p:cNvSpPr/>
          <p:nvPr/>
        </p:nvSpPr>
        <p:spPr>
          <a:xfrm>
            <a:off x="395640" y="1124640"/>
            <a:ext cx="2034000" cy="1307160"/>
          </a:xfrm>
          <a:prstGeom prst="rect">
            <a:avLst/>
          </a:prstGeom>
          <a:solidFill>
            <a:schemeClr val="bg1"/>
          </a:solidFill>
          <a:ln w="25560">
            <a:solidFill>
              <a:schemeClr val="accent5">
                <a:lumMod val="50000"/>
              </a:schemeClr>
            </a:solidFill>
            <a:miter/>
          </a:ln>
          <a:effectLst>
            <a:outerShdw dist="107423" dir="2700000" algn="ctr" rotWithShape="0">
              <a:schemeClr val="bg2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1600" b="1" strike="noStrike" spc="-1">
                <a:solidFill>
                  <a:srgbClr val="000000"/>
                </a:solidFill>
                <a:latin typeface="Arial"/>
              </a:rPr>
              <a:t>Studiendekane:</a:t>
            </a:r>
            <a:endParaRPr lang="de-DE" sz="1600" b="0" strike="noStrike" spc="-1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de-DE" sz="1600" b="0" strike="noStrike" spc="-1">
                <a:solidFill>
                  <a:srgbClr val="000000"/>
                </a:solidFill>
                <a:latin typeface="Arial"/>
              </a:rPr>
              <a:t>Wählen Veranstaltungen aus, die evaluiert werden sollen</a:t>
            </a:r>
            <a:r>
              <a:rPr lang="de-DE" sz="1600" b="1" strike="noStrike" spc="-1">
                <a:solidFill>
                  <a:srgbClr val="000000"/>
                </a:solidFill>
                <a:latin typeface="Arial"/>
              </a:rPr>
              <a:t> </a:t>
            </a:r>
            <a:endParaRPr lang="de-DE" sz="1600" b="0" strike="noStrike" spc="-1">
              <a:latin typeface="Calibri"/>
            </a:endParaRPr>
          </a:p>
        </p:txBody>
      </p:sp>
      <p:sp>
        <p:nvSpPr>
          <p:cNvPr id="239" name="CustomShape 3"/>
          <p:cNvSpPr/>
          <p:nvPr/>
        </p:nvSpPr>
        <p:spPr>
          <a:xfrm>
            <a:off x="2483640" y="1637640"/>
            <a:ext cx="575640" cy="29772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>
              <a:lumMod val="50000"/>
            </a:schemeClr>
          </a:solidFill>
          <a:ln w="9360">
            <a:solidFill>
              <a:schemeClr val="tx1"/>
            </a:solidFill>
            <a:round/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0" name="CustomShape 4"/>
          <p:cNvSpPr/>
          <p:nvPr/>
        </p:nvSpPr>
        <p:spPr>
          <a:xfrm>
            <a:off x="3084120" y="1247760"/>
            <a:ext cx="2034000" cy="1063800"/>
          </a:xfrm>
          <a:prstGeom prst="rect">
            <a:avLst/>
          </a:prstGeom>
          <a:solidFill>
            <a:schemeClr val="bg1"/>
          </a:solidFill>
          <a:ln w="25560">
            <a:solidFill>
              <a:schemeClr val="accent5">
                <a:lumMod val="50000"/>
              </a:schemeClr>
            </a:solidFill>
            <a:miter/>
          </a:ln>
          <a:effectLst>
            <a:outerShdw dist="107423" dir="2700000" algn="ctr" rotWithShape="0">
              <a:schemeClr val="bg2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1600" b="1" strike="noStrike" spc="-1">
                <a:solidFill>
                  <a:srgbClr val="000000"/>
                </a:solidFill>
                <a:latin typeface="Arial"/>
              </a:rPr>
              <a:t>Stabsstelle QBR:</a:t>
            </a:r>
            <a:endParaRPr lang="de-DE" sz="1600" b="0" strike="noStrike" spc="-1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de-DE" sz="1600" b="0" strike="noStrike" spc="-1">
                <a:solidFill>
                  <a:srgbClr val="000000"/>
                </a:solidFill>
                <a:latin typeface="Arial"/>
              </a:rPr>
              <a:t>Legt Evaluationen an, bereitet Unterlagen vor</a:t>
            </a:r>
            <a:endParaRPr lang="de-DE" sz="1600" b="0" strike="noStrike" spc="-1">
              <a:latin typeface="Calibri"/>
            </a:endParaRPr>
          </a:p>
        </p:txBody>
      </p:sp>
      <p:sp>
        <p:nvSpPr>
          <p:cNvPr id="241" name="CustomShape 5"/>
          <p:cNvSpPr/>
          <p:nvPr/>
        </p:nvSpPr>
        <p:spPr>
          <a:xfrm>
            <a:off x="5856480" y="1370880"/>
            <a:ext cx="2376000" cy="820440"/>
          </a:xfrm>
          <a:prstGeom prst="rect">
            <a:avLst/>
          </a:prstGeom>
          <a:solidFill>
            <a:schemeClr val="bg1"/>
          </a:solidFill>
          <a:ln w="25560">
            <a:solidFill>
              <a:schemeClr val="accent5">
                <a:lumMod val="50000"/>
              </a:schemeClr>
            </a:solidFill>
            <a:miter/>
          </a:ln>
          <a:effectLst>
            <a:outerShdw dist="107423" dir="2700000" algn="ctr" rotWithShape="0">
              <a:schemeClr val="bg2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1600" b="1" strike="noStrike" spc="-1">
                <a:solidFill>
                  <a:srgbClr val="000000"/>
                </a:solidFill>
                <a:latin typeface="Arial"/>
              </a:rPr>
              <a:t>Fachvertreter:</a:t>
            </a:r>
            <a:endParaRPr lang="de-DE" sz="1600" b="0" strike="noStrike" spc="-1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de-DE" sz="1600" b="0" strike="noStrike" spc="-1">
                <a:solidFill>
                  <a:srgbClr val="000000"/>
                </a:solidFill>
                <a:latin typeface="Arial"/>
              </a:rPr>
              <a:t>Verteilen Evaluations-materialien an Lehrende</a:t>
            </a:r>
            <a:endParaRPr lang="de-DE" sz="1600" b="0" strike="noStrike" spc="-1">
              <a:latin typeface="Calibri"/>
            </a:endParaRPr>
          </a:p>
        </p:txBody>
      </p:sp>
      <p:sp>
        <p:nvSpPr>
          <p:cNvPr id="242" name="CustomShape 6"/>
          <p:cNvSpPr/>
          <p:nvPr/>
        </p:nvSpPr>
        <p:spPr>
          <a:xfrm>
            <a:off x="5203080" y="1637640"/>
            <a:ext cx="575640" cy="29772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>
              <a:lumMod val="50000"/>
            </a:schemeClr>
          </a:solidFill>
          <a:ln w="9360">
            <a:solidFill>
              <a:schemeClr val="tx1"/>
            </a:solidFill>
            <a:round/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3" name="CustomShape 7"/>
          <p:cNvSpPr/>
          <p:nvPr/>
        </p:nvSpPr>
        <p:spPr>
          <a:xfrm rot="5400000">
            <a:off x="6431400" y="2673000"/>
            <a:ext cx="1226520" cy="29772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>
              <a:lumMod val="50000"/>
            </a:schemeClr>
          </a:solidFill>
          <a:ln w="9360">
            <a:solidFill>
              <a:schemeClr val="tx1"/>
            </a:solidFill>
            <a:round/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4" name="CustomShape 8"/>
          <p:cNvSpPr/>
          <p:nvPr/>
        </p:nvSpPr>
        <p:spPr>
          <a:xfrm>
            <a:off x="5753520" y="3450600"/>
            <a:ext cx="2880000" cy="1793880"/>
          </a:xfrm>
          <a:prstGeom prst="rect">
            <a:avLst/>
          </a:prstGeom>
          <a:solidFill>
            <a:schemeClr val="bg1"/>
          </a:solidFill>
          <a:ln w="25560">
            <a:solidFill>
              <a:schemeClr val="accent5">
                <a:lumMod val="50000"/>
              </a:schemeClr>
            </a:solidFill>
            <a:miter/>
          </a:ln>
          <a:effectLst>
            <a:outerShdw dist="107423" dir="2700000" algn="ctr" rotWithShape="0">
              <a:schemeClr val="bg2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1600" b="1" strike="noStrike" spc="-1">
                <a:solidFill>
                  <a:srgbClr val="000000"/>
                </a:solidFill>
                <a:latin typeface="Arial"/>
              </a:rPr>
              <a:t>Lehrende &amp; Studierende:</a:t>
            </a:r>
            <a:endParaRPr lang="de-DE" sz="1600" b="0" strike="noStrike" spc="-1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de-DE" sz="1600" b="0" strike="noStrike" spc="-1">
                <a:solidFill>
                  <a:srgbClr val="000000"/>
                </a:solidFill>
                <a:latin typeface="Arial"/>
              </a:rPr>
              <a:t>Führen Evaluationen </a:t>
            </a:r>
            <a:r>
              <a:rPr lang="de-DE" sz="1600" b="1" u="sng" strike="noStrike" spc="-1">
                <a:solidFill>
                  <a:srgbClr val="000000"/>
                </a:solidFill>
                <a:uFillTx/>
                <a:latin typeface="Arial"/>
              </a:rPr>
              <a:t>in den Veranstaltungen</a:t>
            </a:r>
            <a:r>
              <a:rPr lang="de-DE" sz="1600" b="0" strike="noStrike" spc="-1">
                <a:solidFill>
                  <a:srgbClr val="000000"/>
                </a:solidFill>
                <a:latin typeface="Arial"/>
              </a:rPr>
              <a:t> durch. Lehrende füllen den Rücklaufbogen aus und schicken ihn an die Stabsstelle QBR</a:t>
            </a:r>
            <a:endParaRPr lang="de-DE" sz="1600" b="0" strike="noStrike" spc="-1">
              <a:latin typeface="Calibri"/>
            </a:endParaRPr>
          </a:p>
        </p:txBody>
      </p:sp>
      <p:sp>
        <p:nvSpPr>
          <p:cNvPr id="245" name="CustomShape 9"/>
          <p:cNvSpPr/>
          <p:nvPr/>
        </p:nvSpPr>
        <p:spPr>
          <a:xfrm rot="10800000">
            <a:off x="5103720" y="4260240"/>
            <a:ext cx="621000" cy="29772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>
              <a:lumMod val="50000"/>
            </a:schemeClr>
          </a:solidFill>
          <a:ln w="9360">
            <a:solidFill>
              <a:schemeClr val="tx1"/>
            </a:solidFill>
            <a:round/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6" name="CustomShape 10"/>
          <p:cNvSpPr/>
          <p:nvPr/>
        </p:nvSpPr>
        <p:spPr>
          <a:xfrm>
            <a:off x="3040200" y="3870360"/>
            <a:ext cx="2034000" cy="1063800"/>
          </a:xfrm>
          <a:prstGeom prst="rect">
            <a:avLst/>
          </a:prstGeom>
          <a:solidFill>
            <a:schemeClr val="bg1"/>
          </a:solidFill>
          <a:ln w="25560">
            <a:solidFill>
              <a:schemeClr val="accent5">
                <a:lumMod val="50000"/>
              </a:schemeClr>
            </a:solidFill>
            <a:miter/>
          </a:ln>
          <a:effectLst>
            <a:outerShdw dist="107423" dir="2700000" algn="ctr" rotWithShape="0">
              <a:schemeClr val="bg2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1600" b="1" strike="noStrike" spc="-1">
                <a:solidFill>
                  <a:srgbClr val="000000"/>
                </a:solidFill>
                <a:latin typeface="Arial"/>
              </a:rPr>
              <a:t>Stabsstelle QBR:</a:t>
            </a:r>
            <a:endParaRPr lang="de-DE" sz="1600" b="0" strike="noStrike" spc="-1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de-DE" sz="1600" b="0" strike="noStrike" spc="-1">
                <a:solidFill>
                  <a:srgbClr val="000000"/>
                </a:solidFill>
                <a:latin typeface="Arial"/>
              </a:rPr>
              <a:t>Versendet Ergebnisberichte an Lehrende</a:t>
            </a:r>
            <a:endParaRPr lang="de-DE" sz="1600" b="0" strike="noStrike" spc="-1">
              <a:latin typeface="Calibri"/>
            </a:endParaRPr>
          </a:p>
        </p:txBody>
      </p:sp>
      <p:sp>
        <p:nvSpPr>
          <p:cNvPr id="247" name="CustomShape 11"/>
          <p:cNvSpPr/>
          <p:nvPr/>
        </p:nvSpPr>
        <p:spPr>
          <a:xfrm>
            <a:off x="327240" y="3674520"/>
            <a:ext cx="2034000" cy="1550520"/>
          </a:xfrm>
          <a:prstGeom prst="rect">
            <a:avLst/>
          </a:prstGeom>
          <a:solidFill>
            <a:schemeClr val="bg1"/>
          </a:solidFill>
          <a:ln w="25560">
            <a:solidFill>
              <a:schemeClr val="accent5">
                <a:lumMod val="50000"/>
              </a:schemeClr>
            </a:solidFill>
            <a:miter/>
          </a:ln>
          <a:effectLst>
            <a:outerShdw dist="107423" dir="2700000" algn="ctr" rotWithShape="0">
              <a:schemeClr val="bg2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1600" b="1" strike="noStrike" spc="-1">
                <a:solidFill>
                  <a:srgbClr val="000000"/>
                </a:solidFill>
                <a:latin typeface="Arial"/>
              </a:rPr>
              <a:t>Lehrende &amp; Studierende:</a:t>
            </a:r>
            <a:endParaRPr lang="de-DE" sz="1600" b="0" strike="noStrike" spc="-1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de-DE" sz="1600" b="0" u="sng" strike="noStrike" spc="-1">
                <a:solidFill>
                  <a:srgbClr val="000000"/>
                </a:solidFill>
                <a:uFillTx/>
                <a:latin typeface="Arial"/>
              </a:rPr>
              <a:t>Besprechen die Ergebnisse gemeinsam in den Veranstaltungen</a:t>
            </a:r>
            <a:endParaRPr lang="de-DE" sz="1600" b="0" strike="noStrike" spc="-1">
              <a:latin typeface="Calibri"/>
            </a:endParaRPr>
          </a:p>
        </p:txBody>
      </p:sp>
      <p:sp>
        <p:nvSpPr>
          <p:cNvPr id="248" name="CustomShape 12"/>
          <p:cNvSpPr/>
          <p:nvPr/>
        </p:nvSpPr>
        <p:spPr>
          <a:xfrm rot="10800000">
            <a:off x="2373480" y="4261320"/>
            <a:ext cx="621000" cy="29772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>
              <a:lumMod val="50000"/>
            </a:schemeClr>
          </a:solidFill>
          <a:ln w="9360">
            <a:solidFill>
              <a:schemeClr val="tx1"/>
            </a:solidFill>
            <a:round/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p15="http://schemas.microsoft.com/office/powerpoint/2012/main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9" name="Table 1"/>
          <p:cNvGraphicFramePr/>
          <p:nvPr>
            <p:extLst>
              <p:ext uri="{D42A27DB-BD31-4B8C-83A1-F6EECF244321}">
                <p14:modId xmlns:p14="http://schemas.microsoft.com/office/powerpoint/2010/main" val="4116639911"/>
              </p:ext>
            </p:extLst>
          </p:nvPr>
        </p:nvGraphicFramePr>
        <p:xfrm>
          <a:off x="254880" y="817560"/>
          <a:ext cx="7921440" cy="5635800"/>
        </p:xfrm>
        <a:graphic>
          <a:graphicData uri="http://schemas.openxmlformats.org/drawingml/2006/table">
            <a:tbl>
              <a:tblPr/>
              <a:tblGrid>
                <a:gridCol w="2153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7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7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Veranstaltung:</a:t>
                      </a:r>
                      <a:endParaRPr lang="de-DE" sz="1800" b="0" strike="noStrike" spc="-1">
                        <a:latin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de-DE" sz="1800" b="0" strike="noStrike" spc="-1">
                        <a:latin typeface="Calibri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LVE-Demo</a:t>
                      </a:r>
                      <a:endParaRPr lang="de-DE" sz="1800" b="0" strike="noStrike" spc="-1">
                        <a:latin typeface="Calibri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Lehrperson:</a:t>
                      </a:r>
                      <a:endParaRPr lang="de-DE" sz="1800" b="0" strike="noStrike" spc="-1">
                        <a:latin typeface="Calibri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8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Rüdiger Fiebig</a:t>
                      </a:r>
                      <a:endParaRPr lang="de-DE" sz="1800" b="0" strike="noStrike" spc="-1">
                        <a:latin typeface="Calibri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7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Evaluationstermin:</a:t>
                      </a:r>
                      <a:endParaRPr lang="de-DE" sz="1800" b="0" strike="noStrike" spc="-1">
                        <a:latin typeface="Calibri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7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URL:</a:t>
                      </a:r>
                      <a:endParaRPr lang="de-DE" sz="1800" b="0" strike="noStrike" spc="-1">
                        <a:latin typeface="Calibri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>
                          <a:hlinkClick r:id="rId2"/>
                        </a:rPr>
                        <a:t>https://t1p.de/uu82</a:t>
                      </a:r>
                      <a:endParaRPr lang="de-DE" sz="2400" b="1" dirty="0"/>
                    </a:p>
                    <a:p>
                      <a:pPr algn="ctr"/>
                      <a:endParaRPr lang="de-DE" dirty="0"/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2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QR-Code:</a:t>
                      </a:r>
                      <a:endParaRPr lang="de-DE" sz="1800" b="0" strike="noStrike" spc="-1">
                        <a:latin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de-DE" sz="1800" b="0" strike="noStrike" spc="-1">
                        <a:latin typeface="Calibri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569A887B-04DD-47FF-A5F9-7021779D60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377" y="3702995"/>
            <a:ext cx="2685513" cy="268551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rafik 5"/>
          <p:cNvPicPr/>
          <p:nvPr/>
        </p:nvPicPr>
        <p:blipFill>
          <a:blip r:embed="rId2"/>
          <a:stretch/>
        </p:blipFill>
        <p:spPr>
          <a:xfrm>
            <a:off x="5625000" y="108000"/>
            <a:ext cx="3239640" cy="627480"/>
          </a:xfrm>
          <a:prstGeom prst="rect">
            <a:avLst/>
          </a:prstGeom>
          <a:ln>
            <a:noFill/>
          </a:ln>
        </p:spPr>
      </p:pic>
      <p:pic>
        <p:nvPicPr>
          <p:cNvPr id="251" name="Grafik 3"/>
          <p:cNvPicPr/>
          <p:nvPr/>
        </p:nvPicPr>
        <p:blipFill>
          <a:blip r:embed="rId3"/>
          <a:stretch/>
        </p:blipFill>
        <p:spPr>
          <a:xfrm>
            <a:off x="2051640" y="836640"/>
            <a:ext cx="4608360" cy="5930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Shape 1"/>
          <p:cNvSpPr txBox="1"/>
          <p:nvPr/>
        </p:nvSpPr>
        <p:spPr>
          <a:xfrm>
            <a:off x="665640" y="323640"/>
            <a:ext cx="7800480" cy="6570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ts val="2401"/>
              </a:lnSpc>
            </a:pPr>
            <a:r>
              <a:rPr lang="de-DE" sz="2000" b="1" strike="noStrike" spc="-1">
                <a:solidFill>
                  <a:srgbClr val="7D9AAA"/>
                </a:solidFill>
                <a:latin typeface="Arial"/>
              </a:rPr>
              <a:t>Weiterentwicklung der Lehrveranstaltungsevaluation</a:t>
            </a:r>
            <a:endParaRPr lang="de-DE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TextShape 2"/>
          <p:cNvSpPr txBox="1"/>
          <p:nvPr/>
        </p:nvSpPr>
        <p:spPr>
          <a:xfrm>
            <a:off x="611640" y="1859760"/>
            <a:ext cx="7543440" cy="36572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5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 dirty="0">
                <a:solidFill>
                  <a:srgbClr val="000000"/>
                </a:solidFill>
                <a:latin typeface="Arial"/>
              </a:rPr>
              <a:t>Umfang reduzieren, Redundanzen beheben</a:t>
            </a:r>
          </a:p>
          <a:p>
            <a:pPr marL="343080" indent="-342720">
              <a:lnSpc>
                <a:spcPct val="15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 dirty="0">
                <a:solidFill>
                  <a:srgbClr val="000000"/>
                </a:solidFill>
                <a:latin typeface="Arial"/>
              </a:rPr>
              <a:t>Modularer Aufbau, gemeinsame Evaluation von </a:t>
            </a:r>
            <a:br>
              <a:rPr lang="de-DE" sz="1800" b="0" strike="noStrike" spc="-1" dirty="0">
                <a:solidFill>
                  <a:srgbClr val="000000"/>
                </a:solidFill>
                <a:latin typeface="Arial"/>
              </a:rPr>
            </a:br>
            <a:r>
              <a:rPr lang="de-DE" sz="1800" b="0" strike="noStrike" spc="-1" dirty="0">
                <a:solidFill>
                  <a:srgbClr val="000000"/>
                </a:solidFill>
                <a:latin typeface="Arial"/>
              </a:rPr>
              <a:t>z.B. Vorlesung &amp; Übung</a:t>
            </a:r>
          </a:p>
          <a:p>
            <a:pPr marL="343080" indent="-342720">
              <a:lnSpc>
                <a:spcPct val="15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 dirty="0">
                <a:solidFill>
                  <a:srgbClr val="000000"/>
                </a:solidFill>
                <a:latin typeface="Arial"/>
              </a:rPr>
              <a:t>Neue Lehrformate und individuelle Konzepte berücksichtigen</a:t>
            </a:r>
          </a:p>
          <a:p>
            <a:pPr marL="343080" indent="-342720">
              <a:lnSpc>
                <a:spcPct val="15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 dirty="0">
                <a:solidFill>
                  <a:srgbClr val="000000"/>
                </a:solidFill>
                <a:latin typeface="Arial"/>
              </a:rPr>
              <a:t>Organisation der Evaluationen weiter automatisieren</a:t>
            </a:r>
          </a:p>
          <a:p>
            <a:pPr marL="343080" indent="-342720">
              <a:lnSpc>
                <a:spcPts val="2001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endParaRPr lang="de-DE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001"/>
              </a:lnSpc>
            </a:pPr>
            <a:endParaRPr lang="de-DE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p15="http://schemas.microsoft.com/office/powerpoint/2012/main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2.0_pp_uni_blau.ppt [Repariert]</Template>
  <TotalTime>0</TotalTime>
  <Words>501</Words>
  <Application>Microsoft Office PowerPoint</Application>
  <PresentationFormat>Bildschirmpräsentation (4:3)</PresentationFormat>
  <Paragraphs>97</Paragraphs>
  <Slides>12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12</vt:i4>
      </vt:variant>
    </vt:vector>
  </HeadingPairs>
  <TitlesOfParts>
    <vt:vector size="23" baseType="lpstr">
      <vt:lpstr>Arial</vt:lpstr>
      <vt:lpstr>Calibri</vt:lpstr>
      <vt:lpstr>DejaVu Sans</vt:lpstr>
      <vt:lpstr>StarSymbol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Universität Ulm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Katrin Behaghel</dc:creator>
  <dc:description/>
  <cp:lastModifiedBy>Hägele</cp:lastModifiedBy>
  <cp:revision>122</cp:revision>
  <cp:lastPrinted>2019-09-25T07:18:59Z</cp:lastPrinted>
  <dcterms:created xsi:type="dcterms:W3CDTF">2012-08-31T08:58:02Z</dcterms:created>
  <dcterms:modified xsi:type="dcterms:W3CDTF">2021-12-17T07:44:09Z</dcterms:modified>
  <dc:language>de-DE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Universität Ulm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3</vt:i4>
  </property>
  <property fmtid="{D5CDD505-2E9C-101B-9397-08002B2CF9AE}" pid="9" name="PresentationFormat">
    <vt:lpwstr>Bildschirmpräsentation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11</vt:i4>
  </property>
</Properties>
</file>